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518"/>
  </p:normalViewPr>
  <p:slideViewPr>
    <p:cSldViewPr snapToGrid="0" snapToObjects="1">
      <p:cViewPr varScale="1">
        <p:scale>
          <a:sx n="85" d="100"/>
          <a:sy n="85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03CB1-3351-DD4F-8BBC-9B03EAAABCC7}" type="datetimeFigureOut">
              <a:rPr lang="en-US" smtClean="0"/>
              <a:t>8/21/16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C36D-7798-2644-A1BD-EC68AF0C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4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why they are called horse latitudes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C36D-7798-2644-A1BD-EC68AF0C7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Option:</a:t>
            </a:r>
            <a:r>
              <a:rPr lang="en-US" baseline="0" dirty="0" smtClean="0"/>
              <a:t> play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=j5x6y3a1eRs&amp;feature=</a:t>
            </a:r>
            <a:r>
              <a:rPr lang="en-US" baseline="0" dirty="0" err="1" smtClean="0"/>
              <a:t>youtu.be</a:t>
            </a:r>
            <a:r>
              <a:rPr lang="en-US" baseline="0" dirty="0" smtClean="0"/>
              <a:t>  (first 2:11 seconds of the video shows heating and cooling effects)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C36D-7798-2644-A1BD-EC68AF0C79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slide to outline process</a:t>
            </a:r>
            <a:r>
              <a:rPr lang="en-US" baseline="0" dirty="0" smtClean="0"/>
              <a:t> just described. Mention ‘</a:t>
            </a:r>
            <a:r>
              <a:rPr lang="en-US" baseline="0" dirty="0" err="1" smtClean="0"/>
              <a:t>hadley</a:t>
            </a:r>
            <a:r>
              <a:rPr lang="en-US" baseline="0" dirty="0" smtClean="0"/>
              <a:t> cell’ as the name of the process. Have students locate equator, horse latitudes, and outline the air flow which creates high pressure zones</a:t>
            </a:r>
            <a:r>
              <a:rPr lang="is-I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C36D-7798-2644-A1BD-EC68AF0C7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cool animate to use after this slide and before the next slide</a:t>
            </a:r>
            <a:r>
              <a:rPr lang="en-US" baseline="0" dirty="0" smtClean="0"/>
              <a:t>: https://</a:t>
            </a:r>
            <a:r>
              <a:rPr lang="en-US" baseline="0" dirty="0" err="1" smtClean="0"/>
              <a:t>earth.nullschool.net</a:t>
            </a:r>
            <a:r>
              <a:rPr lang="en-US" baseline="0" dirty="0" smtClean="0"/>
              <a:t>/#current/ocean/surface/currents/overlay=</a:t>
            </a:r>
            <a:r>
              <a:rPr lang="en-US" baseline="0" dirty="0" err="1" smtClean="0"/>
              <a:t>sea_surface_temp</a:t>
            </a:r>
            <a:r>
              <a:rPr lang="en-US" baseline="0" dirty="0" smtClean="0"/>
              <a:t>/orthographic=163.59,-0.44,217/</a:t>
            </a:r>
            <a:r>
              <a:rPr lang="en-US" baseline="0" dirty="0" err="1" smtClean="0"/>
              <a:t>loc</a:t>
            </a:r>
            <a:r>
              <a:rPr lang="en-US" baseline="0" dirty="0" smtClean="0"/>
              <a:t>=-133.211,-16.533</a:t>
            </a:r>
          </a:p>
          <a:p>
            <a:r>
              <a:rPr lang="en-US" baseline="0" dirty="0" smtClean="0"/>
              <a:t>Shows sea surface temperatures which can then be used to show Atacama and Namib (coastal deserts)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C36D-7798-2644-A1BD-EC68AF0C79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5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8/21/16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8/21/16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8/21/16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8/21/16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Desert and semi-arid environments: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Why Are They There?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8684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smtClean="0"/>
              <a:t>Task in </a:t>
            </a:r>
            <a:r>
              <a:rPr lang="en-US" sz="2600" dirty="0" smtClean="0"/>
              <a:t>“Arid Environments &amp; Location!”</a:t>
            </a:r>
          </a:p>
          <a:p>
            <a:pPr algn="ctr"/>
            <a:r>
              <a:rPr lang="en-US" sz="2600" dirty="0" smtClean="0"/>
              <a:t>(</a:t>
            </a:r>
            <a:r>
              <a:rPr lang="en-US" sz="2600" dirty="0" err="1" smtClean="0"/>
              <a:t>ManageBac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601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8" y="172179"/>
            <a:ext cx="9652000" cy="610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908" y="6280879"/>
            <a:ext cx="819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REVIEW: WHERE do we see the PATTERN of arid and semi-arid environments?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93508" y="644577"/>
            <a:ext cx="20986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Blue: </a:t>
            </a:r>
          </a:p>
          <a:p>
            <a:r>
              <a:rPr lang="en-US" dirty="0" smtClean="0"/>
              <a:t>Cold Deserts and Polar Deserts</a:t>
            </a:r>
          </a:p>
          <a:p>
            <a:endParaRPr lang="en-US" dirty="0"/>
          </a:p>
          <a:p>
            <a:r>
              <a:rPr lang="en-US" dirty="0" smtClean="0"/>
              <a:t>Orange: </a:t>
            </a:r>
          </a:p>
          <a:p>
            <a:r>
              <a:rPr lang="en-US" dirty="0" smtClean="0"/>
              <a:t>Subtropical Deserts</a:t>
            </a:r>
          </a:p>
          <a:p>
            <a:endParaRPr lang="en-US" dirty="0"/>
          </a:p>
          <a:p>
            <a:r>
              <a:rPr lang="en-US" dirty="0" smtClean="0"/>
              <a:t>Green: </a:t>
            </a:r>
          </a:p>
          <a:p>
            <a:r>
              <a:rPr lang="en-US" dirty="0" smtClean="0"/>
              <a:t>Coastal Deserts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90135"/>
            <a:ext cx="7729728" cy="1188720"/>
          </a:xfrm>
        </p:spPr>
        <p:txBody>
          <a:bodyPr/>
          <a:lstStyle/>
          <a:p>
            <a:r>
              <a:rPr lang="en-US" dirty="0" smtClean="0"/>
              <a:t>Deserts and semi-deserts cover 1/3 of the earth’s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603947"/>
            <a:ext cx="11835046" cy="484182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2600" dirty="0" smtClean="0"/>
              <a:t>They are considered ARID environments (</a:t>
            </a:r>
            <a:r>
              <a:rPr lang="en-US" sz="2600" b="1" dirty="0" smtClean="0"/>
              <a:t>having little to no rain </a:t>
            </a:r>
            <a:r>
              <a:rPr lang="en-US" sz="2600" dirty="0" smtClean="0"/>
              <a:t>to support vegetation) and can be HOT (</a:t>
            </a:r>
            <a:r>
              <a:rPr lang="en-US" sz="2600" dirty="0" err="1" smtClean="0"/>
              <a:t>ie</a:t>
            </a:r>
            <a:r>
              <a:rPr lang="en-US" sz="2600" dirty="0" smtClean="0"/>
              <a:t>: Sahara) or COLD (</a:t>
            </a:r>
            <a:r>
              <a:rPr lang="en-US" sz="2600" dirty="0" err="1" smtClean="0"/>
              <a:t>ie</a:t>
            </a:r>
            <a:r>
              <a:rPr lang="en-US" sz="2600" dirty="0" smtClean="0"/>
              <a:t>: Atacama).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en-US" sz="2600" dirty="0" smtClean="0"/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23" y="2815826"/>
            <a:ext cx="7145624" cy="3755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809469" y="43171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774" y="3400682"/>
            <a:ext cx="47219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FOUR major geographic factors</a:t>
            </a:r>
          </a:p>
          <a:p>
            <a:pPr lvl="0"/>
            <a:r>
              <a:rPr lang="en-US" sz="2400" dirty="0"/>
              <a:t>shape their locations and explain </a:t>
            </a:r>
          </a:p>
          <a:p>
            <a:pPr lvl="0"/>
            <a:r>
              <a:rPr lang="en-US" sz="2400" dirty="0"/>
              <a:t>why they are located primarily </a:t>
            </a:r>
          </a:p>
          <a:p>
            <a:pPr lvl="0"/>
            <a:r>
              <a:rPr lang="en-US" sz="2400" dirty="0"/>
              <a:t>between the HORSE LATITUDES </a:t>
            </a:r>
          </a:p>
          <a:p>
            <a:pPr lvl="0"/>
            <a:r>
              <a:rPr lang="en-US" sz="2400" dirty="0"/>
              <a:t>(approximate Tropics of Cancer </a:t>
            </a:r>
          </a:p>
          <a:p>
            <a:pPr lvl="0"/>
            <a:r>
              <a:rPr lang="en-US" sz="2400" dirty="0"/>
              <a:t>and Capricorn)</a:t>
            </a:r>
            <a:r>
              <a:rPr lang="is-IS" sz="2400" dirty="0"/>
              <a:t>…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47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116" y="395066"/>
            <a:ext cx="7729728" cy="118872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HIGH PRESSURE ZONES = Low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536" y="2008680"/>
            <a:ext cx="6910465" cy="463330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Horse Latitudes are known as stable atmospheric high pressure zones. They receive large amount of sunlight (low cloud cover) and the least amount of rain on earth.</a:t>
            </a:r>
          </a:p>
          <a:p>
            <a:r>
              <a:rPr lang="en-US" sz="2200" dirty="0" smtClean="0"/>
              <a:t>At the Equator warm, moist air heated by the sun rises, replaced by cool air moving in towards the Equator.</a:t>
            </a:r>
          </a:p>
          <a:p>
            <a:r>
              <a:rPr lang="en-US" sz="2200" dirty="0" smtClean="0"/>
              <a:t>As the warm air rises it 1) cools and 2) loses moisture in the form of rain over the subtropical areas.</a:t>
            </a:r>
          </a:p>
          <a:p>
            <a:r>
              <a:rPr lang="en-US" sz="2200" dirty="0" smtClean="0"/>
              <a:t>At about 30 degrees latitude (Horse), the now dry air has become cool enough to descend and is warmed.</a:t>
            </a:r>
          </a:p>
          <a:p>
            <a:r>
              <a:rPr lang="en-US" sz="2200" dirty="0" smtClean="0"/>
              <a:t>The consistent presence of dry, warm air means low cloud cover and very little rain. </a:t>
            </a:r>
            <a:r>
              <a:rPr lang="en-US" sz="2200" dirty="0"/>
              <a:t>H</a:t>
            </a:r>
            <a:r>
              <a:rPr lang="en-US" sz="2200" dirty="0" smtClean="0"/>
              <a:t>igh pressure area.</a:t>
            </a:r>
          </a:p>
          <a:p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81525" y="2851332"/>
            <a:ext cx="4158677" cy="3790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1524" y="2368446"/>
            <a:ext cx="4158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CLIMATE Graph: Sahara Desert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93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16" y="0"/>
            <a:ext cx="8899084" cy="677813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933731" y="1888761"/>
            <a:ext cx="5906125" cy="14840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33141" y="4542020"/>
            <a:ext cx="4721902" cy="16639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475751" y="1573967"/>
            <a:ext cx="3867462" cy="35676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964118" y="2473377"/>
            <a:ext cx="824459" cy="149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521" y="245164"/>
            <a:ext cx="8378952" cy="118872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Continentality</a:t>
            </a:r>
            <a:r>
              <a:rPr lang="en-US" dirty="0" smtClean="0"/>
              <a:t> = far away from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676" y="1603722"/>
            <a:ext cx="11212642" cy="3672816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/>
              <a:t>SOME AREAS (such as the Gobi) are simply too far away from ocean to receive much rainfall </a:t>
            </a:r>
          </a:p>
          <a:p>
            <a:pPr algn="ctr"/>
            <a:r>
              <a:rPr lang="en-US" sz="2200" dirty="0" smtClean="0"/>
              <a:t>MOST water that ends up in the atmosphere is evaporated from the sea</a:t>
            </a:r>
          </a:p>
          <a:p>
            <a:pPr algn="ctr"/>
            <a:r>
              <a:rPr lang="en-US" sz="2200" dirty="0" smtClean="0"/>
              <a:t>As air moves from the ocean over land, it is depleted of moisture in the form of </a:t>
            </a:r>
            <a:r>
              <a:rPr lang="en-US" sz="2200" dirty="0" err="1" smtClean="0"/>
              <a:t>precipation</a:t>
            </a:r>
            <a:endParaRPr lang="en-US" sz="2200" dirty="0" smtClean="0"/>
          </a:p>
          <a:p>
            <a:pPr algn="ctr"/>
            <a:r>
              <a:rPr lang="en-US" sz="2200" dirty="0" smtClean="0"/>
              <a:t>By the time air currents reach these inland areas, there is very little moisture left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3722"/>
            <a:ext cx="12192000" cy="506049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989757" y="2487368"/>
            <a:ext cx="2300716" cy="11542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3" grpId="1" build="p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000" y="485007"/>
            <a:ext cx="9026650" cy="1188720"/>
          </a:xfrm>
        </p:spPr>
        <p:txBody>
          <a:bodyPr/>
          <a:lstStyle/>
          <a:p>
            <a:r>
              <a:rPr lang="en-US" dirty="0" smtClean="0"/>
              <a:t>3. RAINSHADOW EFFECT= Blocks moisture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716" y="2215174"/>
            <a:ext cx="5418968" cy="436550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Some arid areas due to ‘</a:t>
            </a:r>
            <a:r>
              <a:rPr lang="en-US" sz="2200" dirty="0" err="1" smtClean="0"/>
              <a:t>Rainshadow</a:t>
            </a:r>
            <a:r>
              <a:rPr lang="en-US" sz="2200" dirty="0" smtClean="0"/>
              <a:t> Effect’ caused by mountainous areas close to sea</a:t>
            </a:r>
            <a:endParaRPr lang="en-US" sz="2200" dirty="0"/>
          </a:p>
          <a:p>
            <a:r>
              <a:rPr lang="en-US" sz="2200" dirty="0" smtClean="0"/>
              <a:t>As warm moist air from the ocean passes over land it is forced upward (due to presence of mountains), causing air to cool and condense</a:t>
            </a:r>
          </a:p>
          <a:p>
            <a:r>
              <a:rPr lang="en-US" sz="2200" dirty="0" smtClean="0"/>
              <a:t>By the time the air current reaches the leeward side of the mountain, moisture is severely depleted and air has become dry</a:t>
            </a:r>
          </a:p>
          <a:p>
            <a:r>
              <a:rPr lang="en-US" sz="2200" dirty="0" smtClean="0"/>
              <a:t>RAINSHADOW: Mountain has cast a ‘shadow of dryness’ over adjacent area</a:t>
            </a:r>
          </a:p>
          <a:p>
            <a:endParaRPr lang="en-US" sz="22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3684" y="2609184"/>
            <a:ext cx="5853112" cy="330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71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964692"/>
            <a:ext cx="9026650" cy="1188720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sz="2600" dirty="0" smtClean="0"/>
              <a:t>Cold ocean currents = dry land areas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3611" y="2413190"/>
            <a:ext cx="5696262" cy="4077549"/>
          </a:xfrm>
        </p:spPr>
        <p:txBody>
          <a:bodyPr>
            <a:noAutofit/>
          </a:bodyPr>
          <a:lstStyle/>
          <a:p>
            <a:r>
              <a:rPr lang="en-US" sz="2200" dirty="0" smtClean="0"/>
              <a:t>Lastly, some arid environments tend to form next to cool ocean currents.</a:t>
            </a:r>
          </a:p>
          <a:p>
            <a:r>
              <a:rPr lang="en-US" sz="2200" dirty="0" smtClean="0"/>
              <a:t>The ocean moves in mainly predictable surface currents, either either warm or cool</a:t>
            </a:r>
          </a:p>
          <a:p>
            <a:r>
              <a:rPr lang="en-US" sz="2200" dirty="0" smtClean="0"/>
              <a:t>Those areas of land next to cool currents are robbed of moisture as air passes over the constant cool temperature of the ocean.</a:t>
            </a:r>
          </a:p>
          <a:p>
            <a:r>
              <a:rPr lang="en-US" sz="2200" dirty="0" smtClean="0"/>
              <a:t>Air arrives over land, cool and dry and therefore holding little moisture. These arid area deserts known as ‘coastal deserts’ 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5679" y="2653415"/>
            <a:ext cx="4135966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776"/>
            <a:ext cx="12192000" cy="6364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1403" y="32111"/>
            <a:ext cx="884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might there be arid environments due to cool ocean currents?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3132944" y="3675888"/>
            <a:ext cx="899410" cy="110597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5999" y="3792511"/>
            <a:ext cx="784486" cy="83945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43593" y="1969508"/>
            <a:ext cx="647075" cy="53385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6498" y="2233535"/>
            <a:ext cx="617095" cy="64457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3096</TotalTime>
  <Words>627</Words>
  <Application>Microsoft Macintosh PowerPoint</Application>
  <PresentationFormat>Widescreen</PresentationFormat>
  <Paragraphs>54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Gill Sans MT</vt:lpstr>
      <vt:lpstr>Arial</vt:lpstr>
      <vt:lpstr>Parcel</vt:lpstr>
      <vt:lpstr>Desert and semi-arid environments:</vt:lpstr>
      <vt:lpstr>PowerPoint Presentation</vt:lpstr>
      <vt:lpstr>Deserts and semi-deserts cover 1/3 of the earth’s surface</vt:lpstr>
      <vt:lpstr>1. HIGH PRESSURE ZONES = Low rain</vt:lpstr>
      <vt:lpstr>PowerPoint Presentation</vt:lpstr>
      <vt:lpstr>2. Continentality = far away from sea</vt:lpstr>
      <vt:lpstr>3. RAINSHADOW EFFECT= Blocks moisture </vt:lpstr>
      <vt:lpstr>4. Cold ocean currents = dry land areas</vt:lpstr>
      <vt:lpstr>PowerPoint Presentation</vt:lpstr>
      <vt:lpstr>Your turn!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Desert and semi-arid environments:</dc:title>
  <dc:creator>St. Pierre, Nicole</dc:creator>
  <cp:lastModifiedBy>St. Pierre, Nicole</cp:lastModifiedBy>
  <cp:revision>26</cp:revision>
  <dcterms:created xsi:type="dcterms:W3CDTF">2016-08-19T09:07:46Z</dcterms:created>
  <dcterms:modified xsi:type="dcterms:W3CDTF">2016-08-21T13:10:36Z</dcterms:modified>
</cp:coreProperties>
</file>