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4" r:id="rId3"/>
    <p:sldId id="265" r:id="rId4"/>
    <p:sldId id="259" r:id="rId5"/>
    <p:sldId id="261" r:id="rId6"/>
    <p:sldId id="26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1F9447B-E4EB-4FE4-9923-917698540D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03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BABFC-9E49-4A38-9151-25BFE8D77E96}" type="slidenum">
              <a:rPr lang="en-US" smtClean="0">
                <a:latin typeface="Arial" pitchFamily="34" charset="0"/>
              </a:rPr>
              <a:pPr/>
              <a:t>1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756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4589F8-517C-42E8-B16B-596637012EBD}" type="slidenum">
              <a:rPr lang="en-US" smtClean="0">
                <a:latin typeface="Arial" pitchFamily="34" charset="0"/>
              </a:rPr>
              <a:pPr/>
              <a:t>2</a:t>
            </a:fld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29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7079C4-6859-46E7-8B6E-6E98C8ED485E}" type="slidenum">
              <a:rPr lang="en-US" smtClean="0">
                <a:latin typeface="Arial" pitchFamily="34" charset="0"/>
              </a:rPr>
              <a:pPr/>
              <a:t>3</a:t>
            </a:fld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448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581217-688D-4BC9-82AF-B0BEB31794DD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986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43743-912D-4BC5-93E0-C1F1FA4072CE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98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97A9A-DB68-436E-B213-A16067BAB7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35C5A-310E-4C57-825D-957A1C2F87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11F23-94C3-4165-9BE4-D226E71B0A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D46C-C53D-498E-B255-93B067DE19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BA84E-5BE5-4419-A7A9-C9EA3BCF9D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36997-9F1A-4303-B3DE-02159E8BD2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16AAC-9874-4F1B-B132-9DDC45478D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92EC3-784E-4DF9-8582-56497ED6AB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0D2BD-53BE-4D14-B464-626B99C8FE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2E6A1-4895-41A4-8D0C-F0D124B9EE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72BB7-F866-473C-8871-607F089A96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F4759-EA13-422C-9D64-33213D237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50869-FC29-4B62-BFE5-7E6F830CA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42134F-2960-4F26-B632-925F112A29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List all the hazards you can under these headings</a:t>
            </a:r>
          </a:p>
        </p:txBody>
      </p:sp>
      <p:graphicFrame>
        <p:nvGraphicFramePr>
          <p:cNvPr id="4128" name="Group 3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9580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TECTONIC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CLIMATIC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Volcano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Flooding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Earthquake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Drought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Tsunami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Tropical storms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533400" y="2590800"/>
            <a:ext cx="32004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4648200" y="2514600"/>
            <a:ext cx="2895600" cy="3352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9" grpId="0" animBg="1"/>
      <p:bldP spid="41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– why is it important…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676400"/>
            <a:ext cx="8001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Risk </a:t>
            </a:r>
            <a:r>
              <a:rPr lang="en-US" sz="2400" dirty="0">
                <a:solidFill>
                  <a:srgbClr val="FF0000"/>
                </a:solidFill>
              </a:rPr>
              <a:t>is the probability of a particular hazard happening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To know </a:t>
            </a:r>
            <a:r>
              <a:rPr lang="en-US" sz="2400" dirty="0">
                <a:solidFill>
                  <a:srgbClr val="FF0000"/>
                </a:solidFill>
              </a:rPr>
              <a:t>the risk </a:t>
            </a:r>
            <a:r>
              <a:rPr lang="en-US" sz="2400" dirty="0"/>
              <a:t>we need to know: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Distribution </a:t>
            </a:r>
            <a:r>
              <a:rPr lang="en-US" sz="2400" dirty="0"/>
              <a:t>– </a:t>
            </a:r>
            <a:r>
              <a:rPr lang="en-US" sz="2400" dirty="0" smtClean="0">
                <a:solidFill>
                  <a:schemeClr val="accent6"/>
                </a:solidFill>
              </a:rPr>
              <a:t>where</a:t>
            </a:r>
            <a:r>
              <a:rPr lang="en-US" sz="2400" dirty="0" smtClean="0"/>
              <a:t> </a:t>
            </a:r>
            <a:r>
              <a:rPr lang="en-US" sz="2400" dirty="0"/>
              <a:t>it </a:t>
            </a:r>
            <a:r>
              <a:rPr lang="en-US" sz="2400" dirty="0" smtClean="0"/>
              <a:t>occurs </a:t>
            </a:r>
            <a:r>
              <a:rPr lang="en-US" sz="2400" dirty="0"/>
              <a:t>on earth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F</a:t>
            </a:r>
            <a:r>
              <a:rPr lang="en-US" sz="2400" dirty="0" smtClean="0"/>
              <a:t>requency </a:t>
            </a:r>
            <a:r>
              <a:rPr lang="en-US" sz="2400" dirty="0"/>
              <a:t>– </a:t>
            </a:r>
            <a:r>
              <a:rPr lang="en-US" sz="2400" dirty="0" smtClean="0">
                <a:solidFill>
                  <a:schemeClr val="accent6"/>
                </a:solidFill>
              </a:rPr>
              <a:t>when </a:t>
            </a:r>
            <a:r>
              <a:rPr lang="en-US" sz="2400" dirty="0" smtClean="0"/>
              <a:t>do </a:t>
            </a:r>
            <a:r>
              <a:rPr lang="en-US" sz="2400" dirty="0"/>
              <a:t>they </a:t>
            </a:r>
            <a:r>
              <a:rPr lang="en-US" sz="2400" dirty="0" smtClean="0"/>
              <a:t>occur – regularly?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S</a:t>
            </a:r>
            <a:r>
              <a:rPr lang="en-US" sz="2400" dirty="0" smtClean="0"/>
              <a:t>cale </a:t>
            </a:r>
            <a:r>
              <a:rPr lang="en-US" sz="2400" dirty="0"/>
              <a:t>– do events </a:t>
            </a:r>
            <a:r>
              <a:rPr lang="en-US" sz="2400" dirty="0">
                <a:solidFill>
                  <a:schemeClr val="accent6"/>
                </a:solidFill>
              </a:rPr>
              <a:t>vary</a:t>
            </a:r>
            <a:r>
              <a:rPr lang="en-US" sz="2400" dirty="0"/>
              <a:t> in how bad they might be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Prediction </a:t>
            </a:r>
            <a:r>
              <a:rPr lang="en-US" sz="2400" dirty="0"/>
              <a:t>– can we know when the hazard will occur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Adjustment </a:t>
            </a:r>
            <a:r>
              <a:rPr lang="en-US" sz="2400" dirty="0"/>
              <a:t>or mitigation – can people take measures to protect themselves or prevent the hazard taking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What is the risk of a natural hazard threatening you on Grand Bahama?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362200"/>
            <a:ext cx="575945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Map from memory:   </a:t>
            </a:r>
            <a:br>
              <a:rPr lang="en-US" sz="4000" dirty="0" smtClean="0"/>
            </a:br>
            <a:r>
              <a:rPr lang="en-US" sz="4000" dirty="0" smtClean="0"/>
              <a:t>Location of tropical storms</a:t>
            </a:r>
          </a:p>
        </p:txBody>
      </p:sp>
      <p:pic>
        <p:nvPicPr>
          <p:cNvPr id="4099" name="Picture 4" descr="hurricane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1828800"/>
            <a:ext cx="7874000" cy="4518025"/>
          </a:xfrm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8077200" y="44958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Willi-</a:t>
            </a:r>
            <a:r>
              <a:rPr lang="en-US" sz="1400" b="1" dirty="0" err="1"/>
              <a:t>willi’s</a:t>
            </a:r>
            <a:endParaRPr lang="en-US" sz="1400" b="1" dirty="0"/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152400" y="35814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23.5º N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609600" y="41148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0º </a:t>
            </a: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152400" y="46482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23.5º S</a:t>
            </a:r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5334000" y="47244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Madagascar</a:t>
            </a:r>
          </a:p>
        </p:txBody>
      </p:sp>
      <p:sp>
        <p:nvSpPr>
          <p:cNvPr id="9225" name="Text Box 12"/>
          <p:cNvSpPr txBox="1">
            <a:spLocks noChangeArrowheads="1"/>
          </p:cNvSpPr>
          <p:nvPr/>
        </p:nvSpPr>
        <p:spPr bwMode="auto">
          <a:xfrm>
            <a:off x="2286000" y="3581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sz="1000" b="1"/>
              <a:t>Gulf of 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sz="1000" b="1"/>
              <a:t>Mexico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If a hurricane was to pass over you, what would it be like?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295400"/>
            <a:ext cx="3657600" cy="309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4191000"/>
            <a:ext cx="3048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Website: L2 – Hazards and Risk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038600" cy="4525963"/>
          </a:xfrm>
        </p:spPr>
        <p:txBody>
          <a:bodyPr/>
          <a:lstStyle/>
          <a:p>
            <a:r>
              <a:rPr lang="en-CA" dirty="0" smtClean="0"/>
              <a:t>Complete the Interactive Map Activity and describe the global risk patterns for earthquakes and tropical cyclones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2457" y="1577454"/>
            <a:ext cx="4419600" cy="5410200"/>
          </a:xfrm>
        </p:spPr>
        <p:txBody>
          <a:bodyPr/>
          <a:lstStyle/>
          <a:p>
            <a:pPr marL="0" indent="0">
              <a:buNone/>
            </a:pPr>
            <a:r>
              <a:rPr lang="en-CA" sz="2600" dirty="0" smtClean="0"/>
              <a:t>BREAK H\MWK: research… </a:t>
            </a:r>
          </a:p>
          <a:p>
            <a:pPr>
              <a:buFontTx/>
              <a:buChar char="-"/>
            </a:pPr>
            <a:r>
              <a:rPr lang="en-CA" sz="2600" dirty="0" smtClean="0"/>
              <a:t>Frequency</a:t>
            </a:r>
          </a:p>
          <a:p>
            <a:pPr>
              <a:buFontTx/>
              <a:buChar char="-"/>
            </a:pPr>
            <a:r>
              <a:rPr lang="en-CA" sz="2600" dirty="0" smtClean="0"/>
              <a:t>Distribution</a:t>
            </a:r>
          </a:p>
          <a:p>
            <a:pPr>
              <a:buFontTx/>
              <a:buChar char="-"/>
            </a:pPr>
            <a:r>
              <a:rPr lang="en-CA" sz="2600" dirty="0" smtClean="0"/>
              <a:t>Scale</a:t>
            </a:r>
          </a:p>
          <a:p>
            <a:pPr marL="0" indent="0">
              <a:buNone/>
            </a:pPr>
            <a:r>
              <a:rPr lang="en-CA" sz="2600" dirty="0"/>
              <a:t>o</a:t>
            </a:r>
            <a:r>
              <a:rPr lang="en-CA" sz="2600" dirty="0" smtClean="0"/>
              <a:t>f hurricanes, earthquakes </a:t>
            </a:r>
            <a:r>
              <a:rPr lang="en-CA" sz="2600" dirty="0" smtClean="0">
                <a:solidFill>
                  <a:srgbClr val="FF0000"/>
                </a:solidFill>
              </a:rPr>
              <a:t>or </a:t>
            </a:r>
            <a:r>
              <a:rPr lang="en-CA" sz="2600" dirty="0" smtClean="0"/>
              <a:t>volcanic eruptions </a:t>
            </a:r>
          </a:p>
          <a:p>
            <a:pPr marL="0" indent="0">
              <a:buNone/>
            </a:pPr>
            <a:r>
              <a:rPr lang="en-CA" sz="2600" dirty="0" smtClean="0">
                <a:solidFill>
                  <a:schemeClr val="accent6"/>
                </a:solidFill>
              </a:rPr>
              <a:t>Draw and record your research on the blank world map given to you in class. Include, title, key, scale, compass and 6 annotations</a:t>
            </a:r>
            <a:endParaRPr lang="en-CA" sz="2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32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216</Words>
  <Application>Microsoft Office PowerPoint</Application>
  <PresentationFormat>On-screen Show (4:3)</PresentationFormat>
  <Paragraphs>44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List all the hazards you can under these headings</vt:lpstr>
      <vt:lpstr>Risk – why is it important…</vt:lpstr>
      <vt:lpstr>What is the risk of a natural hazard threatening you on Grand Bahama?</vt:lpstr>
      <vt:lpstr>Map from memory:    Location of tropical storms</vt:lpstr>
      <vt:lpstr>If a hurricane was to pass over you, what would it be like?</vt:lpstr>
      <vt:lpstr>Website: L2 – Hazards and Risk</vt:lpstr>
    </vt:vector>
  </TitlesOfParts>
  <Company>school of excellent shepherd!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Hazardous environments</dc:title>
  <dc:creator>julie shepherd</dc:creator>
  <cp:lastModifiedBy>Nicole St.Pierre</cp:lastModifiedBy>
  <cp:revision>23</cp:revision>
  <dcterms:created xsi:type="dcterms:W3CDTF">2010-03-18T01:38:09Z</dcterms:created>
  <dcterms:modified xsi:type="dcterms:W3CDTF">2015-10-12T21:56:41Z</dcterms:modified>
</cp:coreProperties>
</file>