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" y="1447800"/>
            <a:ext cx="10210800" cy="3329581"/>
          </a:xfrm>
        </p:spPr>
        <p:txBody>
          <a:bodyPr/>
          <a:lstStyle/>
          <a:p>
            <a:r>
              <a:rPr lang="en-US" dirty="0" smtClean="0"/>
              <a:t>Inequality: </a:t>
            </a:r>
            <a:br>
              <a:rPr lang="en-US" dirty="0" smtClean="0"/>
            </a:br>
            <a:r>
              <a:rPr lang="en-US" dirty="0" smtClean="0"/>
              <a:t>What does it feel like?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does it look like?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8211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China’s Growing Income Inequality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 does a growing economy, fewer people, and a rural population contribute to a </a:t>
            </a:r>
            <a:r>
              <a:rPr lang="en-CA" b="1" u="sng" dirty="0" smtClean="0"/>
              <a:t>concentration of wealth</a:t>
            </a:r>
            <a:r>
              <a:rPr lang="en-CA" dirty="0" smtClean="0"/>
              <a:t>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500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45" y="397565"/>
            <a:ext cx="3401064" cy="549965"/>
          </a:xfrm>
        </p:spPr>
        <p:txBody>
          <a:bodyPr/>
          <a:lstStyle/>
          <a:p>
            <a:r>
              <a:rPr lang="en-CA" dirty="0" smtClean="0"/>
              <a:t>Per Capita Income: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345" y="1057970"/>
            <a:ext cx="9857603" cy="96961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Also known as “income per person” – calculate by taking the total income of a country and dividing it by the population.</a:t>
            </a:r>
            <a:endParaRPr lang="en-C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70" y="1836177"/>
            <a:ext cx="8589478" cy="47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1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4" y="333920"/>
            <a:ext cx="9117495" cy="567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2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747" y="490330"/>
            <a:ext cx="873318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China has </a:t>
            </a:r>
            <a:r>
              <a:rPr lang="en-CA" sz="3000" u="sng" dirty="0" smtClean="0"/>
              <a:t>growing income inequality:</a:t>
            </a:r>
            <a:endParaRPr lang="en-CA" sz="3000" dirty="0" smtClean="0"/>
          </a:p>
          <a:p>
            <a:endParaRPr lang="en-CA" sz="3000" dirty="0"/>
          </a:p>
          <a:p>
            <a:r>
              <a:rPr lang="en-CA" sz="3000" dirty="0" smtClean="0"/>
              <a:t>As the whole country gets richer, “wealth” is concentrated in the hands of only some.</a:t>
            </a:r>
          </a:p>
          <a:p>
            <a:endParaRPr lang="en-CA" sz="3000" dirty="0"/>
          </a:p>
          <a:p>
            <a:r>
              <a:rPr lang="en-CA" sz="3000" dirty="0" smtClean="0"/>
              <a:t>In China, this “wealth” is concentrating along the cities closest to the oceans and rivers</a:t>
            </a:r>
          </a:p>
          <a:p>
            <a:endParaRPr lang="en-CA" sz="3000" dirty="0" smtClean="0"/>
          </a:p>
          <a:p>
            <a:r>
              <a:rPr lang="en-CA" sz="3000" dirty="0" smtClean="0"/>
              <a:t>Industry tends to form along the water because it is easier to ship goods to other places. In China this is important because they make and ship a large amount of </a:t>
            </a:r>
            <a:r>
              <a:rPr lang="en-CA" sz="3000" u="sng" dirty="0" smtClean="0"/>
              <a:t>exports</a:t>
            </a:r>
            <a:endParaRPr lang="en-CA" sz="3000" dirty="0"/>
          </a:p>
          <a:p>
            <a:r>
              <a:rPr lang="en-CA" sz="3000" dirty="0" smtClean="0"/>
              <a:t>   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2647759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138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Inequality:  What does it feel like?</vt:lpstr>
      <vt:lpstr>China’s Growing Income Inequality</vt:lpstr>
      <vt:lpstr>Per Capita Income: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China’s Growing Income Inequality</dc:title>
  <dc:creator>Nicole St.Pierre</dc:creator>
  <cp:lastModifiedBy>Nicole St Pierre</cp:lastModifiedBy>
  <cp:revision>4</cp:revision>
  <dcterms:created xsi:type="dcterms:W3CDTF">2015-01-07T00:23:18Z</dcterms:created>
  <dcterms:modified xsi:type="dcterms:W3CDTF">2015-01-08T14:42:54Z</dcterms:modified>
</cp:coreProperties>
</file>