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82" r:id="rId4"/>
    <p:sldId id="256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7" autoAdjust="0"/>
    <p:restoredTop sz="92876"/>
  </p:normalViewPr>
  <p:slideViewPr>
    <p:cSldViewPr>
      <p:cViewPr varScale="1">
        <p:scale>
          <a:sx n="57" d="100"/>
          <a:sy n="57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77127-3D2C-421F-BB9C-23253A16C29D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538FF-2FB2-4F11-8F93-080CBB04E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81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538FF-2FB2-4F11-8F93-080CBB04EF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37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351E10-A689-46FE-BDC1-920006C28D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93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538FF-2FB2-4F11-8F93-080CBB04EF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2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1B9DA-AFE6-454D-B783-1E73C3F47A41}" type="datetimeFigureOut">
              <a:rPr lang="en-US" smtClean="0"/>
              <a:pPr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38557-8851-4CCC-BADA-AF44AC64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following factors which affect the incidence </a:t>
            </a:r>
            <a:r>
              <a:rPr lang="en-US" smtClean="0"/>
              <a:t>of tourism…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92239"/>
            <a:ext cx="5362575" cy="37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Factors affecting tourism?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86478"/>
              </p:ext>
            </p:extLst>
          </p:nvPr>
        </p:nvGraphicFramePr>
        <p:xfrm>
          <a:off x="0" y="457200"/>
          <a:ext cx="91440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Natural</a:t>
                      </a:r>
                    </a:p>
                    <a:p>
                      <a:r>
                        <a:rPr lang="en-US" sz="2400" b="0" dirty="0" smtClean="0"/>
                        <a:t>Landscape to visit – mountains, beaches , rivers, </a:t>
                      </a:r>
                      <a:r>
                        <a:rPr lang="en-US" sz="2400" b="0" dirty="0" err="1" smtClean="0"/>
                        <a:t>etc</a:t>
                      </a:r>
                      <a:endParaRPr lang="en-US" sz="2400" b="0" dirty="0" smtClean="0"/>
                    </a:p>
                    <a:p>
                      <a:r>
                        <a:rPr lang="en-US" sz="2400" b="0" dirty="0" smtClean="0"/>
                        <a:t>Climate – hot and sunny or ski areas</a:t>
                      </a:r>
                    </a:p>
                    <a:p>
                      <a:r>
                        <a:rPr lang="en-US" sz="2400" b="0" dirty="0" smtClean="0"/>
                        <a:t>Vegetation and wildlife – coral reefs, mangroves, rainforest,</a:t>
                      </a:r>
                      <a:r>
                        <a:rPr lang="en-US" sz="2400" b="0" baseline="0" dirty="0" smtClean="0"/>
                        <a:t> deserts</a:t>
                      </a:r>
                      <a:endParaRPr lang="en-US" sz="2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Economic</a:t>
                      </a:r>
                    </a:p>
                    <a:p>
                      <a:r>
                        <a:rPr lang="en-US" sz="2400" b="0" dirty="0" smtClean="0"/>
                        <a:t>Exchange rates</a:t>
                      </a:r>
                    </a:p>
                    <a:p>
                      <a:r>
                        <a:rPr lang="en-US" sz="2400" b="0" dirty="0" smtClean="0"/>
                        <a:t>Employment – multiplier effect</a:t>
                      </a:r>
                    </a:p>
                    <a:p>
                      <a:r>
                        <a:rPr lang="en-US" sz="2400" b="0" dirty="0" smtClean="0"/>
                        <a:t>Affluence – disposable income</a:t>
                      </a:r>
                    </a:p>
                    <a:p>
                      <a:endParaRPr lang="en-US" sz="2400" b="0" dirty="0" smtClean="0"/>
                    </a:p>
                    <a:p>
                      <a:endParaRPr lang="en-US" sz="2400" b="0" dirty="0" smtClean="0"/>
                    </a:p>
                    <a:p>
                      <a:endParaRPr lang="en-US" sz="2400" b="0" dirty="0" smtClean="0"/>
                    </a:p>
                  </a:txBody>
                  <a:tcPr/>
                </a:tc>
              </a:tr>
              <a:tr h="24003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Political</a:t>
                      </a:r>
                    </a:p>
                    <a:p>
                      <a:endParaRPr lang="en-US" sz="2400" b="0" dirty="0" smtClean="0"/>
                    </a:p>
                    <a:p>
                      <a:r>
                        <a:rPr lang="en-US" sz="2400" b="0" dirty="0" smtClean="0"/>
                        <a:t>Instability </a:t>
                      </a:r>
                      <a:r>
                        <a:rPr lang="en-US" sz="2400" b="0" dirty="0" err="1" smtClean="0"/>
                        <a:t>eg</a:t>
                      </a:r>
                      <a:r>
                        <a:rPr lang="en-US" sz="2400" b="0" dirty="0" smtClean="0"/>
                        <a:t>. 9/11</a:t>
                      </a:r>
                      <a:r>
                        <a:rPr lang="en-US" sz="2400" b="0" baseline="0" dirty="0" smtClean="0"/>
                        <a:t> attacks reduced plane travel.  Government coup in </a:t>
                      </a:r>
                      <a:r>
                        <a:rPr lang="en-US" sz="2400" b="0" baseline="0" dirty="0" err="1" smtClean="0"/>
                        <a:t>thailand</a:t>
                      </a:r>
                      <a:r>
                        <a:rPr lang="en-US" sz="2400" b="0" baseline="0" dirty="0" smtClean="0"/>
                        <a:t> 1992 reduced visitors by 30%</a:t>
                      </a:r>
                    </a:p>
                    <a:p>
                      <a:endParaRPr lang="en-US" sz="2400" b="0" dirty="0" smtClean="0"/>
                    </a:p>
                    <a:p>
                      <a:endParaRPr lang="en-US" sz="2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Social</a:t>
                      </a:r>
                    </a:p>
                    <a:p>
                      <a:r>
                        <a:rPr lang="en-US" sz="2400" b="0" dirty="0" smtClean="0"/>
                        <a:t>Culture – language, customs food, architecture, wine, clothing etc.</a:t>
                      </a:r>
                    </a:p>
                    <a:p>
                      <a:r>
                        <a:rPr lang="en-US" sz="2400" b="0" dirty="0" smtClean="0"/>
                        <a:t>Age of tourists</a:t>
                      </a:r>
                    </a:p>
                    <a:p>
                      <a:r>
                        <a:rPr lang="en-US" sz="2400" b="0" dirty="0" smtClean="0"/>
                        <a:t>Transport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/>
                        <a:t>Hosting sports event </a:t>
                      </a:r>
                      <a:r>
                        <a:rPr lang="en-US" sz="2400" b="0" baseline="0" dirty="0" err="1" smtClean="0"/>
                        <a:t>eg</a:t>
                      </a:r>
                      <a:r>
                        <a:rPr lang="en-US" sz="2400" b="0" baseline="0" dirty="0" smtClean="0"/>
                        <a:t>. world Cup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/>
                        <a:t>Religious Sites</a:t>
                      </a:r>
                      <a:endParaRPr lang="en-US" sz="2400" b="0" dirty="0" smtClean="0"/>
                    </a:p>
                    <a:p>
                      <a:endParaRPr lang="en-US" sz="2400" b="0" dirty="0" smtClean="0"/>
                    </a:p>
                    <a:p>
                      <a:endParaRPr lang="en-US" sz="24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12" y="904922"/>
            <a:ext cx="41148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81750" y="3863226"/>
            <a:ext cx="42672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10100" y="889000"/>
            <a:ext cx="43434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9099" y="3863226"/>
            <a:ext cx="44958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Tourism is also affected by the resources available: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accent1"/>
                </a:solidFill>
              </a:rPr>
              <a:t>Primary Resources:</a:t>
            </a:r>
          </a:p>
          <a:p>
            <a:pPr marL="0" indent="0">
              <a:buNone/>
            </a:pPr>
            <a:r>
              <a:rPr lang="en-CA" dirty="0" smtClean="0"/>
              <a:t>Natural Resources (landscapes, climate)</a:t>
            </a:r>
          </a:p>
          <a:p>
            <a:pPr marL="0" indent="0">
              <a:buNone/>
            </a:pPr>
            <a:r>
              <a:rPr lang="en-CA" dirty="0" smtClean="0"/>
              <a:t>Cultural Resources (heritage, arts)</a:t>
            </a:r>
          </a:p>
          <a:p>
            <a:pPr marL="0" indent="0">
              <a:buNone/>
            </a:pPr>
            <a:r>
              <a:rPr lang="en-CA" dirty="0" smtClean="0"/>
              <a:t>Social Resources (financial capital, health)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Secondary Resources:</a:t>
            </a:r>
          </a:p>
          <a:p>
            <a:pPr marL="0" indent="0">
              <a:buNone/>
            </a:pPr>
            <a:r>
              <a:rPr lang="en-CA" dirty="0" smtClean="0"/>
              <a:t>Accommodations, Catering, Travel Organization, Transportation, Entertainment, Information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469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a tourism to be successful it must have </a:t>
            </a:r>
            <a:r>
              <a:rPr lang="en-US" b="1" dirty="0" smtClean="0"/>
              <a:t>Primary </a:t>
            </a:r>
            <a:r>
              <a:rPr lang="en-US" dirty="0" smtClean="0"/>
              <a:t>and </a:t>
            </a:r>
            <a:r>
              <a:rPr lang="en-US" b="1" dirty="0" smtClean="0"/>
              <a:t>Secondary</a:t>
            </a:r>
            <a:r>
              <a:rPr lang="en-US" dirty="0" smtClean="0"/>
              <a:t> resources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86800" cy="50292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accent1"/>
                </a:solidFill>
              </a:rPr>
              <a:t>Shocks (long or short term):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A tourist destination may also have negative factors which deter tourists. These are called tourism </a:t>
            </a:r>
            <a:r>
              <a:rPr lang="en-US" sz="2800" dirty="0" smtClean="0">
                <a:solidFill>
                  <a:srgbClr val="00B0F0"/>
                </a:solidFill>
              </a:rPr>
              <a:t>shocks</a:t>
            </a:r>
          </a:p>
          <a:p>
            <a:pPr algn="l"/>
            <a:r>
              <a:rPr lang="en-US" sz="2800" dirty="0" smtClean="0">
                <a:solidFill>
                  <a:srgbClr val="92D050"/>
                </a:solidFill>
              </a:rPr>
              <a:t>Trends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en-US" sz="2800" dirty="0" smtClean="0">
              <a:solidFill>
                <a:srgbClr val="92D050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Tourism is also subject to changes in fashion - places and activities are popular  and then become less fashionable.  The current trend in fashion is </a:t>
            </a:r>
            <a:r>
              <a:rPr lang="en-US" sz="2800" dirty="0" smtClean="0">
                <a:solidFill>
                  <a:srgbClr val="92D050"/>
                </a:solidFill>
              </a:rPr>
              <a:t>away from mass tourism </a:t>
            </a:r>
            <a:r>
              <a:rPr lang="en-US" sz="2800" dirty="0" smtClean="0">
                <a:solidFill>
                  <a:schemeClr val="tx1"/>
                </a:solidFill>
              </a:rPr>
              <a:t>(crowded beaches, sun, sea and sand) </a:t>
            </a:r>
            <a:r>
              <a:rPr lang="en-US" sz="2800" dirty="0" smtClean="0">
                <a:solidFill>
                  <a:srgbClr val="92D050"/>
                </a:solidFill>
              </a:rPr>
              <a:t>to niche tourism </a:t>
            </a:r>
            <a:r>
              <a:rPr lang="en-US" sz="2800" dirty="0" smtClean="0">
                <a:solidFill>
                  <a:schemeClr val="tx1"/>
                </a:solidFill>
              </a:rPr>
              <a:t>offering new and different experiences on a smaller and often more sustainable style.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-3981" y="3412"/>
            <a:ext cx="5715000" cy="4419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53319" y="689718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Choose one tourist hotspot in the world</a:t>
            </a:r>
            <a:endParaRPr lang="en-US" sz="4800" dirty="0"/>
          </a:p>
        </p:txBody>
      </p:sp>
      <p:sp>
        <p:nvSpPr>
          <p:cNvPr id="5" name="Cloud 4"/>
          <p:cNvSpPr/>
          <p:nvPr/>
        </p:nvSpPr>
        <p:spPr>
          <a:xfrm>
            <a:off x="3596469" y="2564175"/>
            <a:ext cx="5486400" cy="464820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02764" y="3149337"/>
            <a:ext cx="52542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dirty="0" smtClean="0">
                <a:solidFill>
                  <a:schemeClr val="bg1"/>
                </a:solidFill>
              </a:rPr>
              <a:t>Identify and describe one of each factor:</a:t>
            </a:r>
          </a:p>
          <a:p>
            <a:pPr marL="285750" indent="-285750" algn="ctr">
              <a:buFontTx/>
              <a:buChar char="-"/>
            </a:pPr>
            <a:r>
              <a:rPr lang="en-CA" sz="2200" dirty="0" smtClean="0">
                <a:solidFill>
                  <a:schemeClr val="bg1"/>
                </a:solidFill>
              </a:rPr>
              <a:t>Natural</a:t>
            </a:r>
          </a:p>
          <a:p>
            <a:pPr marL="285750" indent="-285750" algn="ctr">
              <a:buFontTx/>
              <a:buChar char="-"/>
            </a:pPr>
            <a:r>
              <a:rPr lang="en-CA" sz="2200" dirty="0" smtClean="0">
                <a:solidFill>
                  <a:schemeClr val="bg1"/>
                </a:solidFill>
              </a:rPr>
              <a:t>Economic</a:t>
            </a:r>
          </a:p>
          <a:p>
            <a:pPr marL="285750" indent="-285750" algn="ctr">
              <a:buFontTx/>
              <a:buChar char="-"/>
            </a:pPr>
            <a:r>
              <a:rPr lang="en-CA" sz="2200" dirty="0" smtClean="0">
                <a:solidFill>
                  <a:schemeClr val="bg1"/>
                </a:solidFill>
              </a:rPr>
              <a:t>Political</a:t>
            </a:r>
          </a:p>
          <a:p>
            <a:pPr marL="285750" indent="-285750" algn="ctr">
              <a:buFontTx/>
              <a:buChar char="-"/>
            </a:pPr>
            <a:r>
              <a:rPr lang="en-CA" sz="2200" dirty="0" smtClean="0">
                <a:solidFill>
                  <a:schemeClr val="bg1"/>
                </a:solidFill>
              </a:rPr>
              <a:t>Social </a:t>
            </a:r>
          </a:p>
          <a:p>
            <a:pPr marL="285750" indent="-285750" algn="ctr">
              <a:buFontTx/>
              <a:buChar char="-"/>
            </a:pPr>
            <a:endParaRPr lang="en-CA" sz="2200" dirty="0">
              <a:solidFill>
                <a:schemeClr val="bg1"/>
              </a:solidFill>
            </a:endParaRPr>
          </a:p>
          <a:p>
            <a:pPr algn="ctr"/>
            <a:r>
              <a:rPr lang="en-CA" sz="2200" dirty="0" smtClean="0">
                <a:solidFill>
                  <a:schemeClr val="bg1"/>
                </a:solidFill>
              </a:rPr>
              <a:t>Describe two specific resources in each </a:t>
            </a:r>
            <a:r>
              <a:rPr lang="en-CA" sz="2200" dirty="0" err="1" smtClean="0">
                <a:solidFill>
                  <a:schemeClr val="bg1"/>
                </a:solidFill>
              </a:rPr>
              <a:t>caetgory</a:t>
            </a:r>
            <a:r>
              <a:rPr lang="en-CA" sz="2200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 algn="ctr">
              <a:buFontTx/>
              <a:buChar char="-"/>
            </a:pPr>
            <a:r>
              <a:rPr lang="en-CA" sz="2200" dirty="0" smtClean="0">
                <a:solidFill>
                  <a:schemeClr val="bg1"/>
                </a:solidFill>
              </a:rPr>
              <a:t>Primary</a:t>
            </a:r>
          </a:p>
          <a:p>
            <a:pPr marL="285750" indent="-285750" algn="ctr">
              <a:buFontTx/>
              <a:buChar char="-"/>
            </a:pPr>
            <a:r>
              <a:rPr lang="en-CA" sz="2200" dirty="0" smtClean="0">
                <a:solidFill>
                  <a:schemeClr val="bg1"/>
                </a:solidFill>
              </a:rPr>
              <a:t>Secondary </a:t>
            </a:r>
            <a:endParaRPr lang="en-CA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283</Words>
  <Application>Microsoft Macintosh PowerPoint</Application>
  <PresentationFormat>On-screen Show (4:3)</PresentationFormat>
  <Paragraphs>46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Identify the following factors which affect the incidence of tourism…</vt:lpstr>
      <vt:lpstr>Factors affecting tourism?</vt:lpstr>
      <vt:lpstr>Tourism is also affected by the resources available:</vt:lpstr>
      <vt:lpstr>For a tourism to be successful it must have Primary and Secondary resources 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know primary and secondary tourist resources</dc:title>
  <dc:creator>julies</dc:creator>
  <cp:lastModifiedBy>St. Pierre, Nicole</cp:lastModifiedBy>
  <cp:revision>38</cp:revision>
  <dcterms:created xsi:type="dcterms:W3CDTF">2011-05-03T19:09:27Z</dcterms:created>
  <dcterms:modified xsi:type="dcterms:W3CDTF">2017-09-08T07:48:46Z</dcterms:modified>
</cp:coreProperties>
</file>