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12"/>
  </p:notesMasterIdLst>
  <p:handoutMasterIdLst>
    <p:handoutMasterId r:id="rId13"/>
  </p:handoutMasterIdLst>
  <p:sldIdLst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249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6F081-8781-4431-8FD4-2CF608CD7C47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E42EF-B2A2-4428-A098-E6934E284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19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CA47C-B7FD-4BE9-B0E6-81BA758D95F2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716F0-385D-4F6E-BE54-A09D410D2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26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FF001D-392D-4104-B5B1-55C7AF0AC184}" type="slidenum">
              <a:rPr lang="en-US" smtClean="0">
                <a:latin typeface="Arial" pitchFamily="34" charset="0"/>
              </a:rPr>
              <a:pPr/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311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4ACCEC-7B02-4CEF-8E48-D4485CBA527E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954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099AC2-084E-439A-8869-52D135690A8D}" type="slidenum">
              <a:rPr lang="en-US" smtClean="0">
                <a:latin typeface="Arial" pitchFamily="34" charset="0"/>
              </a:rPr>
              <a:pPr/>
              <a:t>3</a:t>
            </a:fld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124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024136-D290-48F3-A182-4C46BEB5146B}" type="datetime1">
              <a:rPr lang="en-US" smtClean="0"/>
              <a:t>10/12/2015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/>
          <a:lstStyle>
            <a:lvl1pPr marR="9144" algn="l">
              <a:defRPr sz="4000" b="1" cap="all" spc="0" baseline="0">
                <a:solidFill>
                  <a:schemeClr val="tx2"/>
                </a:solidFill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3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67474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7D44C-38B1-4D0F-9006-D5774F331095}" type="datetime1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44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6416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0"/>
            <a:ext cx="78232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D518A-FD4F-4358-B95B-9DB5A17160FB}" type="datetime1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6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2A9F4F-03AD-4497-A65D-076601BD41D2}" type="datetime1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787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FBF3AC-A781-43AA-8BD5-B12F49168B94}" type="datetime1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96061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256A41-C91B-43FF-9881-F5DA9878418F}" type="datetime1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0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anchor="ctr"/>
          <a:lstStyle>
            <a:lvl1pPr marL="73152" indent="0" algn="l">
              <a:buNone/>
              <a:defRPr sz="2400" b="0">
                <a:solidFill>
                  <a:schemeClr val="accent3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anchor="ctr"/>
          <a:lstStyle>
            <a:lvl1pPr marL="73152" indent="0">
              <a:buNone/>
              <a:defRPr sz="2400" b="0">
                <a:solidFill>
                  <a:schemeClr val="accent3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D7AA76-41EE-4C13-950E-E611B8B8FC52}" type="datetime1">
              <a:rPr lang="en-US" smtClean="0"/>
              <a:t>10/12/2015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466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407A26-E7BC-4498-97E4-87AF12377CA9}" type="datetime1">
              <a:rPr lang="en-US" smtClean="0"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1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EA4171-1117-4486-993C-35A7470D8847}" type="datetime1">
              <a:rPr lang="en-US" smtClean="0"/>
              <a:t>10/12/2015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593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A4CB8-1563-4663-81DB-74EB416C19BE}" type="datetime1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28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84260" y="1885028"/>
            <a:ext cx="1171016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36000" y="55499"/>
            <a:ext cx="2844800" cy="365125"/>
          </a:xfrm>
        </p:spPr>
        <p:txBody>
          <a:bodyPr/>
          <a:lstStyle>
            <a:extLst/>
          </a:lstStyle>
          <a:p>
            <a:fld id="{0C6724CE-2468-448B-87C1-A92EDD78369B}" type="datetime1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55499"/>
            <a:ext cx="74168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480800" y="55499"/>
            <a:ext cx="609600" cy="365125"/>
          </a:xfrm>
        </p:spPr>
        <p:txBody>
          <a:bodyPr/>
          <a:lstStyle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2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CD11720-76E7-46E6-B0AA-057287C42052}" type="datetime1">
              <a:rPr lang="en-US" smtClean="0"/>
              <a:t>10/12/2015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654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1200" y="1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Hazardous environments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10668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Aim: To classify hazards</a:t>
            </a:r>
          </a:p>
        </p:txBody>
      </p:sp>
      <p:pic>
        <p:nvPicPr>
          <p:cNvPr id="2055" name="Picture 7" descr="http://www.planat.ch/uploads/pics/p0026_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752600"/>
            <a:ext cx="6858000" cy="464688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418761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1154805" y="1130250"/>
            <a:ext cx="10363200" cy="914400"/>
          </a:xfrm>
        </p:spPr>
        <p:txBody>
          <a:bodyPr/>
          <a:lstStyle/>
          <a:p>
            <a:r>
              <a:rPr lang="en-US" dirty="0"/>
              <a:t>How many hazards can you identify…</a:t>
            </a:r>
            <a:br>
              <a:rPr lang="en-US" dirty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7301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852411" y="0"/>
            <a:ext cx="8229600" cy="1143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is the difference between a hazard and a disaster?</a:t>
            </a:r>
            <a:br>
              <a:rPr lang="en-US" dirty="0" smtClean="0"/>
            </a:br>
            <a:r>
              <a:rPr lang="en-US" dirty="0" smtClean="0"/>
              <a:t>Can you define the word Hazard?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743201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A hazard </a:t>
            </a:r>
          </a:p>
          <a:p>
            <a:pPr>
              <a:buFontTx/>
              <a:buNone/>
            </a:pPr>
            <a:r>
              <a:rPr lang="en-US" dirty="0" smtClean="0"/>
              <a:t>is an event that threatens damage to people or property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A natural hazard</a:t>
            </a:r>
          </a:p>
          <a:p>
            <a:pPr>
              <a:buFontTx/>
              <a:buNone/>
            </a:pPr>
            <a:r>
              <a:rPr lang="en-US" dirty="0" smtClean="0"/>
              <a:t> is caused by environmental processes</a:t>
            </a:r>
          </a:p>
        </p:txBody>
      </p:sp>
    </p:spTree>
    <p:extLst>
      <p:ext uri="{BB962C8B-B14F-4D97-AF65-F5344CB8AC3E}">
        <p14:creationId xmlns:p14="http://schemas.microsoft.com/office/powerpoint/2010/main" val="213265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487362"/>
          </a:xfrm>
        </p:spPr>
        <p:txBody>
          <a:bodyPr/>
          <a:lstStyle/>
          <a:p>
            <a:r>
              <a:rPr lang="en-US" dirty="0" smtClean="0"/>
              <a:t>Classify these 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3276600" cy="45259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264937"/>
              </p:ext>
            </p:extLst>
          </p:nvPr>
        </p:nvGraphicFramePr>
        <p:xfrm>
          <a:off x="1676400" y="976258"/>
          <a:ext cx="8610600" cy="5424543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722120"/>
                <a:gridCol w="1935480"/>
                <a:gridCol w="1508760"/>
                <a:gridCol w="1722120"/>
                <a:gridCol w="1722120"/>
              </a:tblGrid>
              <a:tr h="15688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/>
                        <a:t>Slide (mud, land, rock)</a:t>
                      </a:r>
                    </a:p>
                    <a:p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/>
                        <a:t>Volcanic Activity</a:t>
                      </a:r>
                    </a:p>
                    <a:p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Bird flu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/>
                        <a:t>Tsunami (tidal wave)</a:t>
                      </a:r>
                    </a:p>
                    <a:p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Dutch Elm disease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981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Drought</a:t>
                      </a:r>
                    </a:p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Earthquake</a:t>
                      </a:r>
                    </a:p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Blizzard</a:t>
                      </a:r>
                    </a:p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Wildfire</a:t>
                      </a:r>
                    </a:p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Hurricane</a:t>
                      </a:r>
                    </a:p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981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Severe Storm</a:t>
                      </a:r>
                    </a:p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Avalanche</a:t>
                      </a:r>
                    </a:p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malaria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Flooding</a:t>
                      </a:r>
                    </a:p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Locusts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688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Terrorism</a:t>
                      </a:r>
                    </a:p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Cyclone</a:t>
                      </a:r>
                    </a:p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Tornado</a:t>
                      </a:r>
                    </a:p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Oil Spill</a:t>
                      </a:r>
                    </a:p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Nuclear disaster</a:t>
                      </a:r>
                    </a:p>
                    <a:p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711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Classification System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371601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u="sng" dirty="0" smtClean="0"/>
              <a:t>Climatic Hazards</a:t>
            </a:r>
            <a:endParaRPr lang="en-US" u="sng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Hurricane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Cyclone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Tornado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Severe Storm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Flooding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Drought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Wildfire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Blizzard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Avalanche 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620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Classification System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u="sng" dirty="0" smtClean="0"/>
              <a:t>Tectonic or Geological </a:t>
            </a:r>
            <a:r>
              <a:rPr lang="en-US" u="sng" dirty="0"/>
              <a:t>Hazards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Slide (mud, land, rock)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Volcanic Activity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Earthquake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Tsunami </a:t>
            </a:r>
            <a:r>
              <a:rPr lang="en-US" dirty="0"/>
              <a:t>(tidal wave)</a:t>
            </a:r>
          </a:p>
        </p:txBody>
      </p:sp>
    </p:spTree>
    <p:extLst>
      <p:ext uri="{BB962C8B-B14F-4D97-AF65-F5344CB8AC3E}">
        <p14:creationId xmlns:p14="http://schemas.microsoft.com/office/powerpoint/2010/main" val="1548997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Classification System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u="sng" dirty="0"/>
              <a:t>Biological Hazards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Infectious </a:t>
            </a:r>
            <a:r>
              <a:rPr lang="en-US" dirty="0" smtClean="0"/>
              <a:t>Disease - flu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Parasitic </a:t>
            </a:r>
            <a:r>
              <a:rPr lang="en-US" dirty="0" smtClean="0"/>
              <a:t>Disease - malaria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Insect </a:t>
            </a:r>
            <a:r>
              <a:rPr lang="en-US" dirty="0" smtClean="0"/>
              <a:t>Infestation - locusts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Plant </a:t>
            </a:r>
            <a:r>
              <a:rPr lang="en-US" dirty="0" smtClean="0"/>
              <a:t>Disease – Dutch Elm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189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Classification System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u="sng" dirty="0" smtClean="0"/>
              <a:t>Human Hazards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Oil Spill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Terrorism</a:t>
            </a:r>
          </a:p>
          <a:p>
            <a:pPr>
              <a:buFont typeface="Wingdings" pitchFamily="2" charset="2"/>
              <a:buNone/>
            </a:pPr>
            <a:r>
              <a:rPr lang="en-US" dirty="0" smtClean="0"/>
              <a:t>Nuclear disaster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063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Website – L1 “Intro </a:t>
            </a:r>
            <a:r>
              <a:rPr lang="en-CA" smtClean="0"/>
              <a:t>to Hazards”: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Complete the activities listed under </a:t>
            </a:r>
          </a:p>
          <a:p>
            <a:pPr marL="68580" indent="0">
              <a:buNone/>
            </a:pPr>
            <a:r>
              <a:rPr lang="en-CA" dirty="0" smtClean="0"/>
              <a:t>b) Global Hazards Interactive Map</a:t>
            </a:r>
          </a:p>
          <a:p>
            <a:pPr marL="68580" indent="0">
              <a:buNone/>
            </a:pPr>
            <a:endParaRPr lang="en-CA" dirty="0"/>
          </a:p>
          <a:p>
            <a:pPr>
              <a:buFontTx/>
              <a:buChar char="-"/>
            </a:pPr>
            <a:r>
              <a:rPr lang="en-CA" dirty="0" smtClean="0"/>
              <a:t>Describe the pattern of activity for 1) tropical cyclones, </a:t>
            </a:r>
          </a:p>
          <a:p>
            <a:pPr marL="68580" indent="0">
              <a:buNone/>
            </a:pPr>
            <a:r>
              <a:rPr lang="en-CA" dirty="0" smtClean="0"/>
              <a:t>2) volcanic eruptions and 3) earthquakes</a:t>
            </a:r>
          </a:p>
          <a:p>
            <a:pPr marL="68580" indent="0">
              <a:buNone/>
            </a:pPr>
            <a:r>
              <a:rPr lang="en-CA" dirty="0" smtClean="0"/>
              <a:t>- Use the words listed on the site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11891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ightfall design templat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5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ightfall design template" id="{8E782A46-4514-4890-A557-B2C16D284495}" vid="{905231CD-0261-44B0-B7D7-6EDADDAACF34}"/>
    </a:ext>
  </a:extLst>
</a:theme>
</file>

<file path=ppt/theme/theme2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5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5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32C19C-A75B-4E3F-8B30-1035B9FCAD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Nightfall design slides</Template>
  <TotalTime>0</TotalTime>
  <Words>193</Words>
  <Application>Microsoft Office PowerPoint</Application>
  <PresentationFormat>Widescreen</PresentationFormat>
  <Paragraphs>68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Wingdings</vt:lpstr>
      <vt:lpstr>Wingdings 2</vt:lpstr>
      <vt:lpstr>Wingdings 3</vt:lpstr>
      <vt:lpstr>Nightfall design template</vt:lpstr>
      <vt:lpstr>Hazardous environments</vt:lpstr>
      <vt:lpstr>How many hazards can you identify… </vt:lpstr>
      <vt:lpstr> What is the difference between a hazard and a disaster? Can you define the word Hazard?</vt:lpstr>
      <vt:lpstr>Classify these hazards</vt:lpstr>
      <vt:lpstr>Classification System</vt:lpstr>
      <vt:lpstr>Classification System</vt:lpstr>
      <vt:lpstr>Classification System</vt:lpstr>
      <vt:lpstr>Classification System</vt:lpstr>
      <vt:lpstr>Website – L1 “Intro to Hazards”: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2015-10-12T20:40:33Z</dcterms:created>
  <dcterms:modified xsi:type="dcterms:W3CDTF">2015-10-12T21:29:24Z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TC034605339991</vt:lpwstr>
  </property>
</Properties>
</file>