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0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16"/>
    <p:restoredTop sz="92817"/>
  </p:normalViewPr>
  <p:slideViewPr>
    <p:cSldViewPr snapToGrid="0" snapToObjects="1">
      <p:cViewPr varScale="1">
        <p:scale>
          <a:sx n="63" d="100"/>
          <a:sy n="63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17B19-6F61-F642-937E-3CED9A395A6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D44FB-6BC3-3A47-A5BD-EC7066EC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Desert </a:t>
            </a:r>
            <a:r>
              <a:rPr lang="en-US" dirty="0" err="1" smtClean="0"/>
              <a:t>receieving</a:t>
            </a:r>
            <a:r>
              <a:rPr lang="en-US" baseline="0" dirty="0" smtClean="0"/>
              <a:t> less than 25mm per year include the Atacama, Antarctic, parts of the Sahara, areas of Namib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C36D-7798-2644-A1BD-EC68AF0C7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Arid &amp; Semi-Arid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01340"/>
          </a:xfrm>
        </p:spPr>
        <p:txBody>
          <a:bodyPr>
            <a:normAutofit/>
          </a:bodyPr>
          <a:lstStyle/>
          <a:p>
            <a:r>
              <a:rPr lang="en-US" dirty="0" smtClean="0"/>
              <a:t>Let’s Create your </a:t>
            </a:r>
            <a:r>
              <a:rPr lang="en-US" smtClean="0"/>
              <a:t>google Folders now</a:t>
            </a:r>
            <a:r>
              <a:rPr lang="en-US" dirty="0" smtClean="0"/>
              <a:t>:</a:t>
            </a:r>
          </a:p>
          <a:p>
            <a:r>
              <a:rPr lang="en-US" dirty="0" smtClean="0"/>
              <a:t>New folder: Extreme environments, New folder: Hot environments, download 2B) Worksheet on location of arid environments from ‘extreme environments’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stpgeo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31" y="1752600"/>
            <a:ext cx="5923680" cy="461822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Extreme Temperatures: </a:t>
            </a:r>
          </a:p>
          <a:p>
            <a:r>
              <a:rPr lang="en-US" sz="2600" dirty="0" smtClean="0"/>
              <a:t>(50 degree in the day and 0 at night!)</a:t>
            </a:r>
          </a:p>
          <a:p>
            <a:endParaRPr lang="en-US" sz="2600" dirty="0" smtClean="0"/>
          </a:p>
          <a:p>
            <a:r>
              <a:rPr lang="en-US" sz="2600" b="1" dirty="0" smtClean="0"/>
              <a:t>Extreme (Little) Rainfall: </a:t>
            </a:r>
          </a:p>
          <a:p>
            <a:r>
              <a:rPr lang="en-US" sz="2600" dirty="0" smtClean="0"/>
              <a:t>(some receive less than 25mm/year although ‘deserts’ by definition receive less than 25.4cm - 10 inches)</a:t>
            </a:r>
          </a:p>
          <a:p>
            <a:endParaRPr lang="en-US" sz="2600" dirty="0" smtClean="0"/>
          </a:p>
          <a:p>
            <a:r>
              <a:rPr lang="en-US" sz="2600" b="1" dirty="0" smtClean="0"/>
              <a:t>Extreme (topography/geology)</a:t>
            </a:r>
            <a:endParaRPr lang="en-US" sz="2600" b="1" dirty="0"/>
          </a:p>
          <a:p>
            <a:r>
              <a:rPr lang="en-US" sz="2600" dirty="0" smtClean="0"/>
              <a:t>Gravel, bedrock, sand, salt flats, and/or dunes, steppes, mountains, plateaus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71" y="215184"/>
            <a:ext cx="5476329" cy="599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96" y="215184"/>
            <a:ext cx="7729728" cy="1188720"/>
          </a:xfrm>
        </p:spPr>
        <p:txBody>
          <a:bodyPr/>
          <a:lstStyle/>
          <a:p>
            <a:r>
              <a:rPr lang="en-US" dirty="0" smtClean="0"/>
              <a:t>Desert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27" y="121920"/>
            <a:ext cx="11347339" cy="65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10160000" cy="622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86" y="1664950"/>
            <a:ext cx="2338465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Semi-Arid Climates: What do you notice about their location? RELATIVE to deserts?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47650"/>
            <a:ext cx="10160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49902"/>
            <a:ext cx="10591089" cy="63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0"/>
            <a:ext cx="11663847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arid and semi-arid</a:t>
            </a:r>
            <a:r>
              <a:rPr lang="en-US" dirty="0"/>
              <a:t> </a:t>
            </a:r>
            <a:r>
              <a:rPr lang="en-US" dirty="0" smtClean="0"/>
              <a:t>environments located? </a:t>
            </a:r>
            <a:br>
              <a:rPr lang="en-US" dirty="0" smtClean="0"/>
            </a:br>
            <a:r>
              <a:rPr lang="en-US" dirty="0" smtClean="0"/>
              <a:t>DESCRIBE the pattern on your map</a:t>
            </a:r>
            <a:r>
              <a:rPr lang="is-IS" dirty="0" smtClean="0"/>
              <a:t>…use the prompts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793" y="1737360"/>
            <a:ext cx="2548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the Equator? </a:t>
            </a:r>
          </a:p>
          <a:p>
            <a:endParaRPr lang="en-US" dirty="0"/>
          </a:p>
          <a:p>
            <a:r>
              <a:rPr lang="en-US" dirty="0" smtClean="0"/>
              <a:t>Where are deserts found in relation to the Equator?</a:t>
            </a:r>
          </a:p>
          <a:p>
            <a:endParaRPr lang="en-US" dirty="0"/>
          </a:p>
          <a:p>
            <a:r>
              <a:rPr lang="en-US" dirty="0" smtClean="0"/>
              <a:t>Which bodies of water are the closest to existing deserts?</a:t>
            </a:r>
          </a:p>
          <a:p>
            <a:endParaRPr lang="en-US" dirty="0"/>
          </a:p>
          <a:p>
            <a:r>
              <a:rPr lang="en-US" dirty="0" smtClean="0"/>
              <a:t>Which deserts are farthest away from bodies of water?</a:t>
            </a:r>
          </a:p>
          <a:p>
            <a:endParaRPr lang="en-US" dirty="0"/>
          </a:p>
          <a:p>
            <a:r>
              <a:rPr lang="en-US" dirty="0" smtClean="0"/>
              <a:t>What types of deserts are there? Give examples.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1" y="1539664"/>
            <a:ext cx="9271000" cy="52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</TotalTime>
  <Words>193</Words>
  <Application>Microsoft Macintosh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Arid &amp; Semi-Arid Environments</vt:lpstr>
      <vt:lpstr>Desert characteristics</vt:lpstr>
      <vt:lpstr>PowerPoint Presentation</vt:lpstr>
      <vt:lpstr>PowerPoint Presentation</vt:lpstr>
      <vt:lpstr>PowerPoint Presentation</vt:lpstr>
      <vt:lpstr>PowerPoint Presentation</vt:lpstr>
      <vt:lpstr>Where are arid and semi-arid environments located?  DESCRIBE the pattern on your map…use the prompts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Arid &amp; Semi-Arid Environments</dc:title>
  <dc:creator>St. Pierre, Nicole</dc:creator>
  <cp:lastModifiedBy>St. Pierre, Nicole</cp:lastModifiedBy>
  <cp:revision>15</cp:revision>
  <dcterms:created xsi:type="dcterms:W3CDTF">2016-08-21T12:57:56Z</dcterms:created>
  <dcterms:modified xsi:type="dcterms:W3CDTF">2018-01-22T08:40:55Z</dcterms:modified>
</cp:coreProperties>
</file>