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8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5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A7D7-3854-4424-AF2A-EEEABB8C8822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0E78-A576-4CAD-91E0-826371D12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Plate boundaries:</a:t>
            </a:r>
            <a:br>
              <a:rPr lang="en-US" dirty="0" smtClean="0"/>
            </a:br>
            <a:r>
              <a:rPr lang="en-US" dirty="0" smtClean="0"/>
              <a:t>Draw the following diagrams in your notebook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Earth’s Layers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47900"/>
            <a:ext cx="7741920" cy="5391695"/>
          </a:xfrm>
        </p:spPr>
      </p:pic>
    </p:spTree>
    <p:extLst>
      <p:ext uri="{BB962C8B-B14F-4D97-AF65-F5344CB8AC3E}">
        <p14:creationId xmlns:p14="http://schemas.microsoft.com/office/powerpoint/2010/main" val="91712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gentsearth.com/Illustrated%20ESRT/Page%205%20(Tectonic%20Plates)/ESRT%20Page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9" y="0"/>
            <a:ext cx="9248310" cy="701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56124" y="1184856"/>
            <a:ext cx="2395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 smtClean="0"/>
              <a:t>Label all the major plates (14)</a:t>
            </a:r>
          </a:p>
          <a:p>
            <a:pPr marL="285750" indent="-285750">
              <a:buFontTx/>
              <a:buChar char="-"/>
            </a:pPr>
            <a:endParaRPr lang="en-CA" dirty="0" smtClean="0"/>
          </a:p>
          <a:p>
            <a:pPr marL="285750" indent="-285750">
              <a:buFontTx/>
              <a:buChar char="-"/>
            </a:pPr>
            <a:r>
              <a:rPr lang="en-CA" dirty="0" smtClean="0"/>
              <a:t>Colour and key the plate margins as below (transform, divergent and constructive)</a:t>
            </a:r>
          </a:p>
          <a:p>
            <a:pPr marL="285750" indent="-285750">
              <a:buFontTx/>
              <a:buChar char="-"/>
            </a:pPr>
            <a:endParaRPr lang="en-CA" dirty="0" smtClean="0"/>
          </a:p>
          <a:p>
            <a:pPr marL="285750" indent="-285750">
              <a:buFontTx/>
              <a:buChar char="-"/>
            </a:pPr>
            <a:r>
              <a:rPr lang="en-CA" dirty="0" smtClean="0"/>
              <a:t>Draw in the motions of the plates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07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Constructive (Divergent) Plate Margins</a:t>
            </a:r>
            <a:endParaRPr lang="en-CA" dirty="0"/>
          </a:p>
        </p:txBody>
      </p:sp>
      <p:pic>
        <p:nvPicPr>
          <p:cNvPr id="3074" name="Picture 2" descr="http://2.bp.blogspot.com/_oWvK6-SEOBY/SQrzqsVLwqI/AAAAAAAAAGA/KSYBDOafn2Y/s320/divergent+bouna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13" y="1343953"/>
            <a:ext cx="5164427" cy="516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660" y="2270760"/>
            <a:ext cx="4690531" cy="273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0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Destructive (Convergent) Plates </a:t>
            </a:r>
            <a:endParaRPr lang="en-CA" dirty="0"/>
          </a:p>
        </p:txBody>
      </p:sp>
      <p:pic>
        <p:nvPicPr>
          <p:cNvPr id="2050" name="Picture 2" descr="https://upload.wikimedia.org/wikipedia/commons/thumb/2/29/Active_Margin.svg/2000px-Active_Margin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66" y="1890019"/>
            <a:ext cx="776331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680" y="2493088"/>
            <a:ext cx="3232040" cy="200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1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Transform Plate Boundaries</a:t>
            </a:r>
            <a:endParaRPr lang="en-CA" dirty="0"/>
          </a:p>
        </p:txBody>
      </p:sp>
      <p:pic>
        <p:nvPicPr>
          <p:cNvPr id="4098" name="Picture 2" descr="http://geosymphony.weebly.com/uploads/2/9/8/1/29818551/14043650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37" y="2028813"/>
            <a:ext cx="5984682" cy="399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0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51</Words>
  <Application>Microsoft Macintosh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Plate boundaries: Draw the following diagrams in your notebook</vt:lpstr>
      <vt:lpstr>Diagram of Earth’s Layers</vt:lpstr>
      <vt:lpstr>PowerPoint Presentation</vt:lpstr>
      <vt:lpstr>Constructive (Divergent) Plate Margins</vt:lpstr>
      <vt:lpstr>Destructive (Convergent) Plates </vt:lpstr>
      <vt:lpstr>Transform Plate Boundaries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St. Pierre, Nicole</cp:lastModifiedBy>
  <cp:revision>5</cp:revision>
  <dcterms:created xsi:type="dcterms:W3CDTF">2013-03-13T02:14:25Z</dcterms:created>
  <dcterms:modified xsi:type="dcterms:W3CDTF">2017-08-21T17:11:58Z</dcterms:modified>
</cp:coreProperties>
</file>