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0" r:id="rId4"/>
    <p:sldId id="262" r:id="rId5"/>
    <p:sldId id="256" r:id="rId6"/>
    <p:sldId id="258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7C56-0D57-479A-A7C4-92A9D96A964F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71F5-5DBA-43FC-9D3A-FDA8848D5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5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7C56-0D57-479A-A7C4-92A9D96A964F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71F5-5DBA-43FC-9D3A-FDA8848D5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82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7C56-0D57-479A-A7C4-92A9D96A964F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71F5-5DBA-43FC-9D3A-FDA8848D5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27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7C56-0D57-479A-A7C4-92A9D96A964F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71F5-5DBA-43FC-9D3A-FDA8848D5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7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7C56-0D57-479A-A7C4-92A9D96A964F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71F5-5DBA-43FC-9D3A-FDA8848D5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9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7C56-0D57-479A-A7C4-92A9D96A964F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71F5-5DBA-43FC-9D3A-FDA8848D5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5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7C56-0D57-479A-A7C4-92A9D96A964F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71F5-5DBA-43FC-9D3A-FDA8848D5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7C56-0D57-479A-A7C4-92A9D96A964F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71F5-5DBA-43FC-9D3A-FDA8848D5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83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7C56-0D57-479A-A7C4-92A9D96A964F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71F5-5DBA-43FC-9D3A-FDA8848D5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62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7C56-0D57-479A-A7C4-92A9D96A964F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71F5-5DBA-43FC-9D3A-FDA8848D5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75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7C56-0D57-479A-A7C4-92A9D96A964F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71F5-5DBA-43FC-9D3A-FDA8848D5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5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57C56-0D57-479A-A7C4-92A9D96A964F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E71F5-5DBA-43FC-9D3A-FDA8848D5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 descr="http://static.guim.co.uk/sys-images/Guardian/Pix/pictures/2012/10/29/1351503135250/Every-hurricane-since-185-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35" y="430083"/>
            <a:ext cx="9796054" cy="615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984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distribution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upload.wikimedia.org/wikipedia/commons/c/cf/A_large_blank_world_map_with_oceans_marked_in_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495023"/>
            <a:ext cx="9670961" cy="480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89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 to show </a:t>
            </a:r>
            <a:r>
              <a:rPr lang="en-US" b="1" dirty="0" smtClean="0"/>
              <a:t>distribution</a:t>
            </a:r>
            <a:r>
              <a:rPr lang="en-US" dirty="0" smtClean="0"/>
              <a:t> of tropical revolving storms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7633" y="953036"/>
            <a:ext cx="3322749" cy="59049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Map from memory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Questions</a:t>
            </a:r>
          </a:p>
          <a:p>
            <a:pPr marL="0" indent="0">
              <a:buNone/>
            </a:pPr>
            <a:r>
              <a:rPr lang="en-US" dirty="0" smtClean="0"/>
              <a:t>1.  What is the relationship between the tropic of Cancer and Capricorn and the location of tropical storms?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 What is the difference between a typhoon, a hurricane and a cyclone?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3.  Why do hurricanes occur between June and November?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www.stacey.peak-media.co.uk/year10/B6ManagingHazards/B6ManagingHazards-TropicalStorms/Distribution/hurrica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17" y="1356277"/>
            <a:ext cx="8402197" cy="48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0716" y="1356277"/>
            <a:ext cx="8402197" cy="4820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8642"/>
            <a:ext cx="10515600" cy="5288321"/>
          </a:xfrm>
        </p:spPr>
        <p:txBody>
          <a:bodyPr/>
          <a:lstStyle/>
          <a:p>
            <a:r>
              <a:rPr lang="en-CA" dirty="0" smtClean="0"/>
              <a:t>Between the tropics: the “Intertropical Convergence Zone” where opposite trade winds of the North and South Hemispheres meet</a:t>
            </a:r>
          </a:p>
          <a:p>
            <a:endParaRPr lang="en-CA" dirty="0"/>
          </a:p>
          <a:p>
            <a:r>
              <a:rPr lang="en-CA" dirty="0" smtClean="0"/>
              <a:t>There is no difference between typhoons, hurricanes and cyclones. </a:t>
            </a:r>
          </a:p>
          <a:p>
            <a:endParaRPr lang="en-CA" dirty="0"/>
          </a:p>
          <a:p>
            <a:r>
              <a:rPr lang="en-CA" dirty="0" smtClean="0"/>
              <a:t>The water is warmer in the summer months, hurricanes need temps of 27’C or more to form…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Warm ocean water adds moisture and heat to rising air, which then condenses forming more clouds and rain, releasing more heat/air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856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katrina.noaa.gov/images/katrina-08-28-2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24" y="1924144"/>
            <a:ext cx="7448282" cy="465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2079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If we cut through the tropical storm what would we see?</a:t>
            </a:r>
            <a:br>
              <a:rPr lang="en-US" dirty="0"/>
            </a:b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1671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9606" y="1825625"/>
            <a:ext cx="2274194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Where is the worst weather?</a:t>
            </a:r>
            <a:endParaRPr lang="en-US" dirty="0"/>
          </a:p>
        </p:txBody>
      </p:sp>
      <p:pic>
        <p:nvPicPr>
          <p:cNvPr id="1026" name="Picture 2" descr="http://media-2.web.britannica.com/eb-media/44/76744-004-AF8CF4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53" y="365125"/>
            <a:ext cx="8299697" cy="569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753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18" y="46363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Task  </a:t>
            </a:r>
            <a:r>
              <a:rPr lang="en-US" dirty="0" smtClean="0"/>
              <a:t>(using pg</a:t>
            </a:r>
            <a:r>
              <a:rPr lang="en-US" dirty="0" smtClean="0"/>
              <a:t>. </a:t>
            </a:r>
            <a:r>
              <a:rPr lang="en-US" dirty="0" smtClean="0"/>
              <a:t>71 and L13, b) Hurricane Interactive from the website, complete the following)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018" y="2252842"/>
            <a:ext cx="5910330" cy="4351338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Draw a diagram to show a cross section through a tropical storm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labels to explain why the hurricane forms.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You are stood in Freeport as a hurricane passes directly overhead!  Describe how the weather changes as the storm passes.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Ensure you have </a:t>
            </a:r>
            <a:r>
              <a:rPr lang="en-US" u="sng" dirty="0" smtClean="0"/>
              <a:t>at minimum these labels:</a:t>
            </a:r>
            <a:endParaRPr lang="en-US" dirty="0"/>
          </a:p>
        </p:txBody>
      </p:sp>
      <p:pic>
        <p:nvPicPr>
          <p:cNvPr id="3074" name="Picture 2" descr="http://apollo.lsc.vsc.edu/classes/met130/notes/chapter15/graphics/hurricane_xs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204" y="1428593"/>
            <a:ext cx="4714578" cy="322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55348" y="4734342"/>
            <a:ext cx="5636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b="1" dirty="0" smtClean="0">
                <a:solidFill>
                  <a:srgbClr val="FF0000"/>
                </a:solidFill>
              </a:rPr>
              <a:t>Edge of storm, vortex, eye, strong winds, ocean, </a:t>
            </a:r>
            <a:r>
              <a:rPr lang="en-CA" sz="2200" b="1" dirty="0" err="1" smtClean="0">
                <a:solidFill>
                  <a:srgbClr val="FF0000"/>
                </a:solidFill>
              </a:rPr>
              <a:t>cumolo</a:t>
            </a:r>
            <a:r>
              <a:rPr lang="en-CA" sz="2200" b="1" dirty="0" smtClean="0">
                <a:solidFill>
                  <a:srgbClr val="FF0000"/>
                </a:solidFill>
              </a:rPr>
              <a:t>-nimbus clouds, converging surface winds, high humidity intensifies storm, very low pressure, thunderstorms, torrential rain, dense cloud, less cloud, less wind and rain, calm</a:t>
            </a:r>
            <a:endParaRPr lang="en-CA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14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274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What does distribution mean?</vt:lpstr>
      <vt:lpstr>Map to show distribution of tropical revolving storms</vt:lpstr>
      <vt:lpstr>PowerPoint Presentation</vt:lpstr>
      <vt:lpstr>If we cut through the tropical storm what would we see? </vt:lpstr>
      <vt:lpstr>PowerPoint Presentation</vt:lpstr>
      <vt:lpstr>Task  (using pg. 71 and L13, b) Hurricane Interactive from the website, complete the following)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To understand the features of a tropical storm</dc:title>
  <dc:creator>julie</dc:creator>
  <cp:lastModifiedBy>Nicole St.Pierre</cp:lastModifiedBy>
  <cp:revision>11</cp:revision>
  <dcterms:created xsi:type="dcterms:W3CDTF">2013-04-30T19:34:41Z</dcterms:created>
  <dcterms:modified xsi:type="dcterms:W3CDTF">2015-11-30T00:03:34Z</dcterms:modified>
</cp:coreProperties>
</file>