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6" r:id="rId3"/>
    <p:sldId id="257" r:id="rId4"/>
    <p:sldId id="262" r:id="rId5"/>
    <p:sldId id="271" r:id="rId6"/>
    <p:sldId id="273" r:id="rId7"/>
    <p:sldId id="259" r:id="rId8"/>
    <p:sldId id="258" r:id="rId9"/>
    <p:sldId id="270" r:id="rId10"/>
    <p:sldId id="267" r:id="rId11"/>
    <p:sldId id="265" r:id="rId12"/>
    <p:sldId id="266" r:id="rId13"/>
    <p:sldId id="272" r:id="rId14"/>
    <p:sldId id="264" r:id="rId15"/>
    <p:sldId id="263" r:id="rId16"/>
    <p:sldId id="260" r:id="rId17"/>
    <p:sldId id="261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4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11/6/16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BECAUSE I AM A GIRL…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867103"/>
            <a:ext cx="10572000" cy="3553095"/>
          </a:xfrm>
        </p:spPr>
        <p:txBody>
          <a:bodyPr/>
          <a:lstStyle/>
          <a:p>
            <a:r>
              <a:rPr lang="en-US" dirty="0" smtClean="0"/>
              <a:t>Approximately _________ baby girls have been killed, aborted or abandoned by their parents.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43600" y="2002221"/>
            <a:ext cx="3216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100 million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1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 ____ out of 5 victims of human trafficking are girls.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5021" y="2758965"/>
            <a:ext cx="59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8903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59" y="1307257"/>
            <a:ext cx="11666483" cy="3532756"/>
          </a:xfrm>
        </p:spPr>
        <p:txBody>
          <a:bodyPr/>
          <a:lstStyle/>
          <a:p>
            <a:r>
              <a:rPr lang="en-US" dirty="0"/>
              <a:t>On average, ___% of women who have been in a relationship report that they have experienced some form of physical or sexual violence by their partner.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34607" y="732897"/>
            <a:ext cx="882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Gender pay gap costs the state of Wisconsin $_________ every year in lost tax revenue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488622" y="2774730"/>
            <a:ext cx="2885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1.1 billion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7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USA, </a:t>
            </a:r>
            <a:r>
              <a:rPr lang="en-US" b="0" dirty="0"/>
              <a:t> </a:t>
            </a:r>
            <a:r>
              <a:rPr lang="en-US" dirty="0"/>
              <a:t>equal wage increases would reduce levels of poverty for single mothers by </a:t>
            </a:r>
            <a:r>
              <a:rPr lang="en-US" dirty="0" smtClean="0"/>
              <a:t>_____ percent</a:t>
            </a:r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12124" y="3601953"/>
            <a:ext cx="107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50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all women had a primary </a:t>
            </a:r>
            <a:r>
              <a:rPr lang="en-US" dirty="0" smtClean="0"/>
              <a:t>education, ________ children </a:t>
            </a:r>
            <a:r>
              <a:rPr lang="en-US" dirty="0"/>
              <a:t>would be saved from stunting from </a:t>
            </a:r>
            <a:r>
              <a:rPr lang="en-US" dirty="0" smtClean="0"/>
              <a:t>malnutrition.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35062" y="1970690"/>
            <a:ext cx="285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1.7million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21" y="1449147"/>
            <a:ext cx="11997559" cy="2971051"/>
          </a:xfrm>
        </p:spPr>
        <p:txBody>
          <a:bodyPr/>
          <a:lstStyle/>
          <a:p>
            <a:r>
              <a:rPr lang="en-US" dirty="0"/>
              <a:t>In sub-Saharan Africa, women with no education have 6.7 births, on average. The figure falls </a:t>
            </a:r>
            <a:r>
              <a:rPr lang="en-US" dirty="0" smtClean="0"/>
              <a:t>to ____ for </a:t>
            </a:r>
            <a:r>
              <a:rPr lang="en-US" dirty="0"/>
              <a:t>those with secondary education.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64718" y="2774731"/>
            <a:ext cx="111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3.9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24" y="299545"/>
            <a:ext cx="12192000" cy="4272455"/>
          </a:xfrm>
        </p:spPr>
        <p:txBody>
          <a:bodyPr/>
          <a:lstStyle/>
          <a:p>
            <a:pPr algn="ctr"/>
            <a:r>
              <a:rPr lang="en-US" sz="4800" dirty="0" smtClean="0"/>
              <a:t>Gender Should Not Determine Equality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Canadian women make on average ___ cents for every dollar made by a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94083" y="2695903"/>
            <a:ext cx="107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.</a:t>
            </a:r>
            <a:r>
              <a:rPr lang="en-US" sz="4000" b="1" dirty="0" smtClean="0">
                <a:solidFill>
                  <a:srgbClr val="FF0000"/>
                </a:solidFill>
              </a:rPr>
              <a:t>73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0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UK, women make ____ pounds less than men over their working lives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0" y="1844565"/>
            <a:ext cx="2033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300 000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2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winning women’s FIFA world cup champs won $____ million in 2015…</a:t>
            </a:r>
            <a:br>
              <a:rPr lang="en-US" dirty="0" smtClean="0"/>
            </a:br>
            <a:r>
              <a:rPr lang="en-US" dirty="0" smtClean="0"/>
              <a:t>In 2014, the men’s FIFA champs won $_____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21917" y="1095204"/>
            <a:ext cx="709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1" y="3563006"/>
            <a:ext cx="107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35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0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 the 1 billion people who live in extreme poverty, ____% of them are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30055" y="2766349"/>
            <a:ext cx="104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70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1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_______ </a:t>
            </a:r>
            <a:r>
              <a:rPr lang="en-US" dirty="0"/>
              <a:t>of the 774 million illiterate people in the world are female.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0001" y="1939158"/>
            <a:ext cx="2737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Two-Thirds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are 196 countries in the world and of them ______ have a female leader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788166" y="2727434"/>
            <a:ext cx="1072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22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1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324</TotalTime>
  <Words>221</Words>
  <Application>Microsoft Macintosh PowerPoint</Application>
  <PresentationFormat>Widescreen</PresentationFormat>
  <Paragraphs>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BECAUSE I AM A GIRL…</vt:lpstr>
      <vt:lpstr>Canadian women make on average ___ cents for every dollar made by a man</vt:lpstr>
      <vt:lpstr>In the UK, women make ____ pounds less than men over their working lives</vt:lpstr>
      <vt:lpstr>The winning women’s FIFA world cup champs won $____ million in 2015… In 2014, the men’s FIFA champs won $_____</vt:lpstr>
      <vt:lpstr>PowerPoint Presentation</vt:lpstr>
      <vt:lpstr>Of the 1 billion people who live in extreme poverty, ____% of them are women</vt:lpstr>
      <vt:lpstr>_______ of the 774 million illiterate people in the world are female.</vt:lpstr>
      <vt:lpstr>There are 196 countries in the world and of them ______ have a female leader</vt:lpstr>
      <vt:lpstr>PowerPoint Presentation</vt:lpstr>
      <vt:lpstr>Approximately _________ baby girls have been killed, aborted or abandoned by their parents.</vt:lpstr>
      <vt:lpstr> ____ out of 5 victims of human trafficking are girls.</vt:lpstr>
      <vt:lpstr>On average, ___% of women who have been in a relationship report that they have experienced some form of physical or sexual violence by their partner. </vt:lpstr>
      <vt:lpstr>PowerPoint Presentation</vt:lpstr>
      <vt:lpstr>Gender pay gap costs the state of Wisconsin $_________ every year in lost tax revenue</vt:lpstr>
      <vt:lpstr>In the USA,  equal wage increases would reduce levels of poverty for single mothers by _____ percent.</vt:lpstr>
      <vt:lpstr>If all women had a primary education, ________ children would be saved from stunting from malnutrition.</vt:lpstr>
      <vt:lpstr>In sub-Saharan Africa, women with no education have 6.7 births, on average. The figure falls to ____ for those with secondary education.</vt:lpstr>
      <vt:lpstr>Gender Should Not Determine Equality 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women make on average ___ cents for every dollar made by a man</dc:title>
  <dc:creator>Nicole St Pierre</dc:creator>
  <cp:lastModifiedBy>St. Pierre, Nicole</cp:lastModifiedBy>
  <cp:revision>10</cp:revision>
  <dcterms:created xsi:type="dcterms:W3CDTF">2016-03-08T13:44:19Z</dcterms:created>
  <dcterms:modified xsi:type="dcterms:W3CDTF">2016-11-06T16:04:55Z</dcterms:modified>
</cp:coreProperties>
</file>