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94297-9D1A-46B3-8D6A-727496B23115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45D9B-5894-4B35-8EFC-942CE300E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32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94297-9D1A-46B3-8D6A-727496B23115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45D9B-5894-4B35-8EFC-942CE300E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605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94297-9D1A-46B3-8D6A-727496B23115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45D9B-5894-4B35-8EFC-942CE300E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39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94297-9D1A-46B3-8D6A-727496B23115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45D9B-5894-4B35-8EFC-942CE300E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52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94297-9D1A-46B3-8D6A-727496B23115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45D9B-5894-4B35-8EFC-942CE300E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612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94297-9D1A-46B3-8D6A-727496B23115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45D9B-5894-4B35-8EFC-942CE300E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25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94297-9D1A-46B3-8D6A-727496B23115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45D9B-5894-4B35-8EFC-942CE300E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58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94297-9D1A-46B3-8D6A-727496B23115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45D9B-5894-4B35-8EFC-942CE300E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3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94297-9D1A-46B3-8D6A-727496B23115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45D9B-5894-4B35-8EFC-942CE300E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628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94297-9D1A-46B3-8D6A-727496B23115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45D9B-5894-4B35-8EFC-942CE300E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4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94297-9D1A-46B3-8D6A-727496B23115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45D9B-5894-4B35-8EFC-942CE300E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46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94297-9D1A-46B3-8D6A-727496B23115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45D9B-5894-4B35-8EFC-942CE300E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5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625" y="2771281"/>
            <a:ext cx="5118208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Aim: To explain the distribution of diseases of affluence and poverty</a:t>
            </a:r>
            <a:endParaRPr lang="en-US" dirty="0"/>
          </a:p>
        </p:txBody>
      </p:sp>
      <p:pic>
        <p:nvPicPr>
          <p:cNvPr id="1026" name="Picture 2" descr="http://i.huffpost.com/gen/1731238/origin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656" y="747451"/>
            <a:ext cx="3685394" cy="5458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522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2376" y="443933"/>
            <a:ext cx="373781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epidemiological </a:t>
            </a:r>
            <a:r>
              <a:rPr lang="en-US" dirty="0" smtClean="0"/>
              <a:t>transition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5377" y="2243596"/>
            <a:ext cx="4391808" cy="255387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 </a:t>
            </a:r>
            <a:r>
              <a:rPr lang="en-US" dirty="0" smtClean="0"/>
              <a:t>The </a:t>
            </a:r>
            <a:r>
              <a:rPr lang="en-US" dirty="0"/>
              <a:t>replacement of infectious diseases by chronic diseases over time due to expanded public health and sanitation.</a:t>
            </a:r>
          </a:p>
        </p:txBody>
      </p:sp>
      <p:pic>
        <p:nvPicPr>
          <p:cNvPr id="1026" name="Picture 2" descr="File:Stage5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673" y="620823"/>
            <a:ext cx="5930573" cy="5065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66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Define: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Infectious disease:</a:t>
            </a:r>
          </a:p>
          <a:p>
            <a:endParaRPr lang="en-CA" dirty="0"/>
          </a:p>
          <a:p>
            <a:r>
              <a:rPr lang="en-CA" dirty="0" smtClean="0"/>
              <a:t>Chronic disease: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38233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put these statements into the correct order……….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5388" y="1825624"/>
            <a:ext cx="8538411" cy="49120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As countries develop they become more urbanized </a:t>
            </a:r>
          </a:p>
          <a:p>
            <a:pPr marL="0" indent="0">
              <a:buNone/>
            </a:pPr>
            <a:r>
              <a:rPr lang="en-US" dirty="0" smtClean="0"/>
              <a:t>Sanitation and food supply improves-increase in standard of living</a:t>
            </a:r>
          </a:p>
          <a:p>
            <a:pPr marL="0" indent="0">
              <a:buNone/>
            </a:pPr>
            <a:r>
              <a:rPr lang="en-US" dirty="0" smtClean="0"/>
              <a:t>Infectious diseases are reduced</a:t>
            </a:r>
          </a:p>
          <a:p>
            <a:pPr marL="0" indent="0">
              <a:buNone/>
            </a:pPr>
            <a:r>
              <a:rPr lang="en-US" dirty="0" smtClean="0"/>
              <a:t>People begin to adopt habit from HIC’s</a:t>
            </a:r>
          </a:p>
          <a:p>
            <a:pPr marL="0" indent="0">
              <a:buNone/>
            </a:pPr>
            <a:r>
              <a:rPr lang="en-US" dirty="0" smtClean="0"/>
              <a:t>Less active lifestyles plus more meat, more sugar and fat in the diet</a:t>
            </a:r>
          </a:p>
          <a:p>
            <a:pPr marL="0" indent="0">
              <a:buNone/>
            </a:pPr>
            <a:r>
              <a:rPr lang="en-US" dirty="0" smtClean="0"/>
              <a:t>Lifestyle changes become detrimental to health</a:t>
            </a:r>
          </a:p>
          <a:p>
            <a:pPr marL="0" indent="0">
              <a:buNone/>
            </a:pPr>
            <a:r>
              <a:rPr lang="en-US" dirty="0" smtClean="0"/>
              <a:t>Chronic and degenerative diseases become  major causes of mortality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15388" y="1443926"/>
            <a:ext cx="9192128" cy="52937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Chronic and degenerative diseases become  major causes of mortality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As countries develop they become more urbanized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Lifestyle changes become detrimental to health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Less active lifestyles plus more meat, more sugar and fat in the diet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Infectious diseases are reduced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Sanitation and food supply improves-increase in standard of living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People begin to adopt habits from HIC’s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19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9763" y="359012"/>
            <a:ext cx="10515600" cy="1325563"/>
          </a:xfrm>
        </p:spPr>
        <p:txBody>
          <a:bodyPr/>
          <a:lstStyle/>
          <a:p>
            <a:r>
              <a:rPr lang="en-US" dirty="0" smtClean="0"/>
              <a:t>Some 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744" y="1825625"/>
            <a:ext cx="8649325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/>
              <a:t>Prevalence          </a:t>
            </a:r>
          </a:p>
          <a:p>
            <a:pPr marL="0" indent="0" algn="ctr">
              <a:buNone/>
            </a:pPr>
            <a:r>
              <a:rPr lang="en-US" sz="4800" b="1" dirty="0" smtClean="0"/>
              <a:t>non-communicable disease         </a:t>
            </a:r>
          </a:p>
          <a:p>
            <a:pPr marL="0" indent="0" algn="ctr">
              <a:buNone/>
            </a:pPr>
            <a:r>
              <a:rPr lang="en-US" sz="4800" b="1" dirty="0" smtClean="0"/>
              <a:t>incidence             </a:t>
            </a:r>
          </a:p>
          <a:p>
            <a:pPr marL="0" indent="0" algn="ctr">
              <a:buNone/>
            </a:pPr>
            <a:r>
              <a:rPr lang="en-US" sz="4800" b="1" dirty="0" smtClean="0"/>
              <a:t>communicable disease </a:t>
            </a:r>
          </a:p>
          <a:p>
            <a:pPr marL="0" indent="0" algn="ctr">
              <a:buNone/>
            </a:pPr>
            <a:r>
              <a:rPr lang="en-US" sz="4800" b="1" dirty="0" smtClean="0"/>
              <a:t>vectors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66816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2116"/>
          <a:stretch/>
        </p:blipFill>
        <p:spPr>
          <a:xfrm>
            <a:off x="1506223" y="1"/>
            <a:ext cx="106857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11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8845" y="837127"/>
            <a:ext cx="3350778" cy="5125792"/>
          </a:xfrm>
        </p:spPr>
        <p:txBody>
          <a:bodyPr>
            <a:normAutofit/>
          </a:bodyPr>
          <a:lstStyle/>
          <a:p>
            <a:r>
              <a:rPr lang="en-US" dirty="0" smtClean="0"/>
              <a:t>Explain the global distribution of cholera (6)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30679"/>
            <a:ext cx="8402928" cy="7688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94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201104" y="2140362"/>
            <a:ext cx="4990896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the global distribution of diabetes (6)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1160"/>
            <a:ext cx="6972670" cy="6726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677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174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Aim: To explain the distribution of diseases of affluence and poverty</vt:lpstr>
      <vt:lpstr>The epidemiological transition model</vt:lpstr>
      <vt:lpstr>Define:</vt:lpstr>
      <vt:lpstr>Can you put these statements into the correct order……….</vt:lpstr>
      <vt:lpstr>Some vocab</vt:lpstr>
      <vt:lpstr>PowerPoint Presentation</vt:lpstr>
      <vt:lpstr>Explain the global distribution of cholera (6)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Aim: To explain the distribution of diseases of affluence and poverty</dc:title>
  <dc:creator>Julie Shepherd</dc:creator>
  <cp:lastModifiedBy>Nicole St.Pierre</cp:lastModifiedBy>
  <cp:revision>13</cp:revision>
  <dcterms:created xsi:type="dcterms:W3CDTF">2014-03-24T21:17:09Z</dcterms:created>
  <dcterms:modified xsi:type="dcterms:W3CDTF">2015-11-29T17:17:14Z</dcterms:modified>
</cp:coreProperties>
</file>