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9" r:id="rId5"/>
    <p:sldId id="270" r:id="rId6"/>
    <p:sldId id="268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952-C80D-4AFB-A1DB-7335F7DF3F0B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EF0-CFBB-4159-8386-11742A4F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9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952-C80D-4AFB-A1DB-7335F7DF3F0B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EF0-CFBB-4159-8386-11742A4F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2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952-C80D-4AFB-A1DB-7335F7DF3F0B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EF0-CFBB-4159-8386-11742A4F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4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952-C80D-4AFB-A1DB-7335F7DF3F0B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EF0-CFBB-4159-8386-11742A4F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6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952-C80D-4AFB-A1DB-7335F7DF3F0B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EF0-CFBB-4159-8386-11742A4F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2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952-C80D-4AFB-A1DB-7335F7DF3F0B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EF0-CFBB-4159-8386-11742A4F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5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952-C80D-4AFB-A1DB-7335F7DF3F0B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EF0-CFBB-4159-8386-11742A4F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9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952-C80D-4AFB-A1DB-7335F7DF3F0B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EF0-CFBB-4159-8386-11742A4F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1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952-C80D-4AFB-A1DB-7335F7DF3F0B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EF0-CFBB-4159-8386-11742A4F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6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952-C80D-4AFB-A1DB-7335F7DF3F0B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EF0-CFBB-4159-8386-11742A4F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1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952-C80D-4AFB-A1DB-7335F7DF3F0B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EF0-CFBB-4159-8386-11742A4F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5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6952-C80D-4AFB-A1DB-7335F7DF3F0B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22EF0-CFBB-4159-8386-11742A4F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2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Aim: to examine </a:t>
            </a:r>
            <a:r>
              <a:rPr lang="en-US" dirty="0"/>
              <a:t>the concept of food miles as an indicator of environmental impact.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25" y="6446838"/>
            <a:ext cx="8229600" cy="3611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Argentinean Blueberries, sold in Yorkshire, in Dece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8" y="3368469"/>
            <a:ext cx="5182314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urney's Burnham Mark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46" y="2514600"/>
            <a:ext cx="4353758" cy="291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28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efine: food miles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A measure of the distance that food travels from its source to the consumer. 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This </a:t>
            </a:r>
            <a:r>
              <a:rPr lang="en-US" sz="3600" b="1" dirty="0"/>
              <a:t>can be given either in units of actual distance, or of energy consumed during transport.</a:t>
            </a:r>
          </a:p>
        </p:txBody>
      </p:sp>
    </p:spTree>
    <p:extLst>
      <p:ext uri="{BB962C8B-B14F-4D97-AF65-F5344CB8AC3E}">
        <p14:creationId xmlns:p14="http://schemas.microsoft.com/office/powerpoint/2010/main" val="236557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28600"/>
            <a:ext cx="8229600" cy="838200"/>
          </a:xfrm>
        </p:spPr>
        <p:txBody>
          <a:bodyPr/>
          <a:lstStyle/>
          <a:p>
            <a:r>
              <a:rPr lang="en-US" dirty="0" smtClean="0"/>
              <a:t>Food </a:t>
            </a:r>
            <a:r>
              <a:rPr lang="en-US" dirty="0" smtClean="0"/>
              <a:t>Mile </a:t>
            </a:r>
            <a:r>
              <a:rPr lang="en-US" dirty="0" smtClean="0"/>
              <a:t>facts: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85344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Food distribution is about 40% of </a:t>
            </a:r>
            <a:r>
              <a:rPr lang="en-US" dirty="0" smtClean="0"/>
              <a:t>all UK </a:t>
            </a:r>
            <a:r>
              <a:rPr lang="en-US" dirty="0" smtClean="0"/>
              <a:t>road freight</a:t>
            </a:r>
          </a:p>
          <a:p>
            <a:r>
              <a:rPr lang="en-US" dirty="0" smtClean="0"/>
              <a:t>Food </a:t>
            </a:r>
            <a:r>
              <a:rPr lang="en-US" dirty="0" smtClean="0"/>
              <a:t>transport</a:t>
            </a:r>
            <a:r>
              <a:rPr lang="en-US" dirty="0" smtClean="0"/>
              <a:t> </a:t>
            </a:r>
            <a:r>
              <a:rPr lang="en-US" dirty="0" smtClean="0"/>
              <a:t>is almost totally dependent on </a:t>
            </a:r>
            <a:r>
              <a:rPr lang="en-US" dirty="0" smtClean="0"/>
              <a:t>oil</a:t>
            </a:r>
            <a:endParaRPr lang="en-US" dirty="0" smtClean="0"/>
          </a:p>
          <a:p>
            <a:r>
              <a:rPr lang="en-CA" dirty="0"/>
              <a:t>Locally sourced carrots </a:t>
            </a:r>
            <a:r>
              <a:rPr lang="en-CA" dirty="0" smtClean="0"/>
              <a:t>have </a:t>
            </a:r>
            <a:r>
              <a:rPr lang="en-CA" dirty="0"/>
              <a:t>20 </a:t>
            </a:r>
            <a:r>
              <a:rPr lang="en-CA" dirty="0" smtClean="0"/>
              <a:t>food </a:t>
            </a:r>
            <a:r>
              <a:rPr lang="en-CA" dirty="0"/>
              <a:t>miles whilst conventionally sourced were 1,838 miles</a:t>
            </a:r>
            <a:r>
              <a:rPr lang="en-CA" dirty="0" smtClean="0"/>
              <a:t>.</a:t>
            </a:r>
          </a:p>
          <a:p>
            <a:r>
              <a:rPr lang="en-CA" dirty="0"/>
              <a:t>If all foods were sourced from within 20km of where they were consumed, </a:t>
            </a:r>
            <a:r>
              <a:rPr lang="en-CA" dirty="0" smtClean="0"/>
              <a:t>the UK </a:t>
            </a:r>
            <a:r>
              <a:rPr lang="en-CA" dirty="0"/>
              <a:t>would save £2.1bn in environmental and congestion costs. </a:t>
            </a:r>
            <a:endParaRPr lang="en-CA" dirty="0" smtClean="0"/>
          </a:p>
          <a:p>
            <a:r>
              <a:rPr lang="en-US" dirty="0" smtClean="0"/>
              <a:t>Average </a:t>
            </a:r>
            <a:r>
              <a:rPr lang="en-US" dirty="0" smtClean="0"/>
              <a:t>distance food is transported in HIC’s has increased by 25% since 1980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7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Environmental Impact: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The food we eat makes up approximately 28% of our ecological footprint (unless you are Zoe)</a:t>
            </a:r>
          </a:p>
          <a:p>
            <a:endParaRPr lang="en-CA" dirty="0"/>
          </a:p>
          <a:p>
            <a:r>
              <a:rPr lang="en-CA" dirty="0" smtClean="0"/>
              <a:t>Seasonal eating is gone – eating according to season: cold storage uses additional energy and resources </a:t>
            </a:r>
          </a:p>
          <a:p>
            <a:endParaRPr lang="en-CA" dirty="0"/>
          </a:p>
          <a:p>
            <a:r>
              <a:rPr lang="en-CA" dirty="0" smtClean="0"/>
              <a:t>Packaging: individually wrapped items create a lot of waste AND require a lot of energy to pack</a:t>
            </a:r>
          </a:p>
          <a:p>
            <a:endParaRPr lang="en-CA" dirty="0" smtClean="0"/>
          </a:p>
          <a:p>
            <a:r>
              <a:rPr lang="en-CA" dirty="0" smtClean="0"/>
              <a:t>Water use: one broccoli head=41 litres of water</a:t>
            </a:r>
          </a:p>
          <a:p>
            <a:endParaRPr lang="en-CA" dirty="0"/>
          </a:p>
          <a:p>
            <a:r>
              <a:rPr lang="en-CA" dirty="0" smtClean="0"/>
              <a:t>Methane – increasing due to flatulence!! </a:t>
            </a:r>
          </a:p>
          <a:p>
            <a:pPr marL="0" indent="0">
              <a:buNone/>
            </a:pPr>
            <a:r>
              <a:rPr lang="en-CA" dirty="0" smtClean="0"/>
              <a:t>230kg of beef = 5 kilos of greenhouse gases!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408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Impact: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Arguments have become much more </a:t>
            </a:r>
            <a:r>
              <a:rPr lang="en-CA" dirty="0" err="1" smtClean="0"/>
              <a:t>compex</a:t>
            </a:r>
            <a:r>
              <a:rPr lang="en-CA" dirty="0" smtClean="0"/>
              <a:t> with time…</a:t>
            </a:r>
          </a:p>
          <a:p>
            <a:r>
              <a:rPr lang="en-CA" dirty="0" smtClean="0"/>
              <a:t>One </a:t>
            </a:r>
            <a:r>
              <a:rPr lang="en-CA" dirty="0"/>
              <a:t>million African workers now depend on fruit and vegetables specifically grown for the UK market and without with they would struggle to survive.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29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Is food miles a good measure?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6858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Can you think of an example where locally produced food would consume more energy than imported?</a:t>
            </a:r>
          </a:p>
        </p:txBody>
      </p:sp>
      <p:pic>
        <p:nvPicPr>
          <p:cNvPr id="4098" name="Picture 2" descr="http://upload.wikimedia.org/wikipedia/commons/5/5c/Strawberry_greenhou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543647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8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Locally produced food can use a huge amount of energy </a:t>
            </a:r>
          </a:p>
          <a:p>
            <a:pPr marL="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. If the climate is not suitable in a local region, a greenhouse may be used which increases energy used to a point where it is more than importing the food.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Download the food miles or fair miles worksheet (11b) </a:t>
            </a:r>
            <a:r>
              <a:rPr lang="en-US" dirty="0" smtClean="0"/>
              <a:t>and answer the </a:t>
            </a:r>
            <a:r>
              <a:rPr lang="en-US" dirty="0" smtClean="0"/>
              <a:t>questions in your notes……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324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Aim: to examine the concept of food miles as an indicator of environmental impact.</vt:lpstr>
      <vt:lpstr>define: food miles</vt:lpstr>
      <vt:lpstr>Food Mile facts:</vt:lpstr>
      <vt:lpstr>Environmental Impact:</vt:lpstr>
      <vt:lpstr>Social Impact:</vt:lpstr>
      <vt:lpstr>BUT Is food miles a good measure?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explain the concept of sustainable agriculture in terms of energy efficiency ratios and sustainable yields.</dc:title>
  <dc:creator>Julie Shepherd</dc:creator>
  <cp:lastModifiedBy>Nicole St.Pierre</cp:lastModifiedBy>
  <cp:revision>18</cp:revision>
  <dcterms:created xsi:type="dcterms:W3CDTF">2014-03-18T17:51:50Z</dcterms:created>
  <dcterms:modified xsi:type="dcterms:W3CDTF">2015-11-29T16:44:29Z</dcterms:modified>
</cp:coreProperties>
</file>