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9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9356-45D1-4E99-8C94-D07CA7291B53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AB38-914D-4671-BB2E-281570622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9356-45D1-4E99-8C94-D07CA7291B53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AB38-914D-4671-BB2E-281570622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9356-45D1-4E99-8C94-D07CA7291B53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AB38-914D-4671-BB2E-281570622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9356-45D1-4E99-8C94-D07CA7291B53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AB38-914D-4671-BB2E-281570622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9356-45D1-4E99-8C94-D07CA7291B53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AB38-914D-4671-BB2E-281570622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9356-45D1-4E99-8C94-D07CA7291B53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AB38-914D-4671-BB2E-281570622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9356-45D1-4E99-8C94-D07CA7291B53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AB38-914D-4671-BB2E-281570622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9356-45D1-4E99-8C94-D07CA7291B53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AB38-914D-4671-BB2E-281570622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9356-45D1-4E99-8C94-D07CA7291B53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AB38-914D-4671-BB2E-281570622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9356-45D1-4E99-8C94-D07CA7291B53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AB38-914D-4671-BB2E-281570622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99356-45D1-4E99-8C94-D07CA7291B53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AB38-914D-4671-BB2E-281570622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99356-45D1-4E99-8C94-D07CA7291B53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4AB38-914D-4671-BB2E-281570622F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87" y="225425"/>
            <a:ext cx="5762625" cy="323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215128"/>
            <a:ext cx="7772400" cy="1470025"/>
          </a:xfrm>
        </p:spPr>
        <p:txBody>
          <a:bodyPr/>
          <a:lstStyle/>
          <a:p>
            <a:r>
              <a:rPr lang="en-US" dirty="0" smtClean="0"/>
              <a:t>Appropriate Aid is…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4492625"/>
            <a:ext cx="6400800" cy="1752600"/>
          </a:xfrm>
        </p:spPr>
        <p:txBody>
          <a:bodyPr/>
          <a:lstStyle/>
          <a:p>
            <a:r>
              <a:rPr lang="en-US" dirty="0" smtClean="0"/>
              <a:t>Aid that is suited to local conditions and takes into account the wishes and needs of the local population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26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development is……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Development that uses a resource but does not destroy the resources for future generations.  </a:t>
            </a:r>
          </a:p>
          <a:p>
            <a:pPr>
              <a:buNone/>
            </a:pPr>
            <a:r>
              <a:rPr lang="en-US" dirty="0" smtClean="0"/>
              <a:t>It aims to </a:t>
            </a:r>
            <a:r>
              <a:rPr lang="en-US" b="1" dirty="0" smtClean="0">
                <a:solidFill>
                  <a:srgbClr val="FF0000"/>
                </a:solidFill>
              </a:rPr>
              <a:t>protect the environment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involve local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people </a:t>
            </a:r>
            <a:r>
              <a:rPr lang="en-US" dirty="0" smtClean="0"/>
              <a:t>while taking into account their concerns and well-being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were your conclusions about ‘appropriate aid’ in Ashanti?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important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Least important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35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Water and Sanitation: Basic Human Needs</a:t>
            </a:r>
            <a:endParaRPr lang="en-US" sz="3600" dirty="0"/>
          </a:p>
        </p:txBody>
      </p:sp>
      <p:pic>
        <p:nvPicPr>
          <p:cNvPr id="1026" name="Picture 2" descr="1 in 10 people lack access to safe water. 1 in 3 people lack access to a toilet. We are working to change this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69"/>
          <a:stretch/>
        </p:blipFill>
        <p:spPr bwMode="auto">
          <a:xfrm>
            <a:off x="2266147" y="1524000"/>
            <a:ext cx="4820453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16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Gender Imbalance </a:t>
            </a:r>
            <a:endParaRPr lang="en-US" dirty="0"/>
          </a:p>
        </p:txBody>
      </p:sp>
      <p:pic>
        <p:nvPicPr>
          <p:cNvPr id="2050" name="Picture 2" descr="Women and children spend 125 million horurs each day collecting water. This is time spent not working, caring for family members or attending school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372" y="1524000"/>
            <a:ext cx="4717256" cy="4958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75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iaintl.org/bank/Image/Well%20Drilling/Dirty%20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971800"/>
            <a:ext cx="497840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153400" cy="5211763"/>
          </a:xfrm>
        </p:spPr>
        <p:txBody>
          <a:bodyPr>
            <a:normAutofit/>
          </a:bodyPr>
          <a:lstStyle/>
          <a:p>
            <a:r>
              <a:rPr lang="en-US" dirty="0"/>
              <a:t>Water-related </a:t>
            </a:r>
            <a:r>
              <a:rPr lang="en-US" dirty="0" smtClean="0"/>
              <a:t>illnesses such as </a:t>
            </a:r>
            <a:r>
              <a:rPr lang="en-US" dirty="0" smtClean="0">
                <a:solidFill>
                  <a:srgbClr val="FF0000"/>
                </a:solidFill>
              </a:rPr>
              <a:t>cholera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typhoid</a:t>
            </a:r>
            <a:r>
              <a:rPr lang="en-US" dirty="0" smtClean="0"/>
              <a:t> </a:t>
            </a:r>
            <a:r>
              <a:rPr lang="en-US" dirty="0"/>
              <a:t>affect more than 1.5 billion people </a:t>
            </a:r>
            <a:r>
              <a:rPr lang="en-US" dirty="0" smtClean="0"/>
              <a:t>and kill </a:t>
            </a:r>
            <a:r>
              <a:rPr lang="en-US" dirty="0"/>
              <a:t>nearly 1 million </a:t>
            </a:r>
            <a:r>
              <a:rPr lang="en-US" dirty="0" smtClean="0"/>
              <a:t>people every year</a:t>
            </a:r>
          </a:p>
          <a:p>
            <a:endParaRPr lang="en-US" dirty="0" smtClean="0"/>
          </a:p>
          <a:p>
            <a:r>
              <a:rPr lang="en-US" dirty="0" smtClean="0"/>
              <a:t>1/3 medical facilities in LICs lack access to a safe water source </a:t>
            </a:r>
          </a:p>
          <a:p>
            <a:endParaRPr lang="en-US" dirty="0" smtClean="0"/>
          </a:p>
          <a:p>
            <a:r>
              <a:rPr lang="en-US" dirty="0" smtClean="0"/>
              <a:t>Diarrhea is the 3</a:t>
            </a:r>
            <a:r>
              <a:rPr lang="en-US" baseline="30000" dirty="0" smtClean="0"/>
              <a:t>rd</a:t>
            </a:r>
            <a:r>
              <a:rPr lang="en-US" dirty="0" smtClean="0"/>
              <a:t> leading cause of child death leading to malnutrition and starvation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64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133</Words>
  <Application>Microsoft Office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Appropriate Aid is…</vt:lpstr>
      <vt:lpstr>Sustainable development is……</vt:lpstr>
      <vt:lpstr>What were your conclusions about ‘appropriate aid’ in Ashanti?</vt:lpstr>
      <vt:lpstr>Water and Sanitation: Basic Human Needs</vt:lpstr>
      <vt:lpstr>Water Gender Imbalance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To understand sustainable development</dc:title>
  <dc:creator>julie</dc:creator>
  <cp:lastModifiedBy>Nicole St Pierre</cp:lastModifiedBy>
  <cp:revision>9</cp:revision>
  <dcterms:created xsi:type="dcterms:W3CDTF">2012-11-29T17:31:05Z</dcterms:created>
  <dcterms:modified xsi:type="dcterms:W3CDTF">2015-11-05T15:03:29Z</dcterms:modified>
</cp:coreProperties>
</file>