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257" r:id="rId3"/>
    <p:sldId id="261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7"/>
    <p:restoredTop sz="94624"/>
  </p:normalViewPr>
  <p:slideViewPr>
    <p:cSldViewPr>
      <p:cViewPr varScale="1">
        <p:scale>
          <a:sx n="90" d="100"/>
          <a:sy n="90" d="100"/>
        </p:scale>
        <p:origin x="129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55ADB-CBE2-4C5E-9E62-C1EA885E2D2D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87CE5-0BDF-4D16-9CD7-96F794A2A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68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87CE5-0BDF-4D16-9CD7-96F794A2A8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76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B33E-42F8-4BC8-B90F-2EDE86E795F8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8962-B28D-43A5-87E0-5A92A0C0B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08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B33E-42F8-4BC8-B90F-2EDE86E795F8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8962-B28D-43A5-87E0-5A92A0C0B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9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B33E-42F8-4BC8-B90F-2EDE86E795F8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8962-B28D-43A5-87E0-5A92A0C0B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65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B33E-42F8-4BC8-B90F-2EDE86E795F8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8962-B28D-43A5-87E0-5A92A0C0B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07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B33E-42F8-4BC8-B90F-2EDE86E795F8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8962-B28D-43A5-87E0-5A92A0C0B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43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B33E-42F8-4BC8-B90F-2EDE86E795F8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8962-B28D-43A5-87E0-5A92A0C0B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07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B33E-42F8-4BC8-B90F-2EDE86E795F8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8962-B28D-43A5-87E0-5A92A0C0B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43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B33E-42F8-4BC8-B90F-2EDE86E795F8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8962-B28D-43A5-87E0-5A92A0C0B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67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B33E-42F8-4BC8-B90F-2EDE86E795F8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8962-B28D-43A5-87E0-5A92A0C0B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578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B33E-42F8-4BC8-B90F-2EDE86E795F8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8962-B28D-43A5-87E0-5A92A0C0B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038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B33E-42F8-4BC8-B90F-2EDE86E795F8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8962-B28D-43A5-87E0-5A92A0C0B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888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2B33E-42F8-4BC8-B90F-2EDE86E795F8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F8962-B28D-43A5-87E0-5A92A0C0B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59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Aim: To understand impacts of refugee migration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rseouc</a:t>
            </a:r>
            <a:endParaRPr lang="en-US" dirty="0" smtClean="0"/>
          </a:p>
          <a:p>
            <a:r>
              <a:rPr lang="en-US" dirty="0" err="1" smtClean="0"/>
              <a:t>Giinratmmio</a:t>
            </a:r>
            <a:endParaRPr lang="en-US" dirty="0"/>
          </a:p>
          <a:p>
            <a:r>
              <a:rPr lang="en-US" dirty="0" err="1" smtClean="0"/>
              <a:t>svitard</a:t>
            </a:r>
            <a:r>
              <a:rPr lang="en-US" dirty="0" smtClean="0"/>
              <a:t> </a:t>
            </a:r>
            <a:r>
              <a:rPr lang="en-US" dirty="0" err="1" smtClean="0"/>
              <a:t>oandngf</a:t>
            </a:r>
            <a:r>
              <a:rPr lang="en-US" dirty="0" smtClean="0"/>
              <a:t> li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175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 these migrations…….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6395366"/>
              </p:ext>
            </p:extLst>
          </p:nvPr>
        </p:nvGraphicFramePr>
        <p:xfrm>
          <a:off x="457200" y="1600200"/>
          <a:ext cx="8229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Urban depopulation – moving out of cities in HIC’s to a healthier life in the countryside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a retiree you move from the cold Chicago area to warmth of Florida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Rural depopulation – moving from a hard</a:t>
                      </a:r>
                      <a:r>
                        <a:rPr lang="en-US" baseline="0" dirty="0" smtClean="0"/>
                        <a:t> life in the countryside to the city in LIC’s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Drought causes famine and you have to move from your farmland to the 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Evacuation</a:t>
                      </a:r>
                      <a:r>
                        <a:rPr lang="en-US" baseline="0" dirty="0" smtClean="0"/>
                        <a:t> from New Orleans to Houston because of hurricane Katrina flooding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Moving to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Germany </a:t>
                      </a:r>
                      <a:r>
                        <a:rPr lang="en-US" baseline="0" dirty="0" smtClean="0"/>
                        <a:t>from </a:t>
                      </a:r>
                      <a:r>
                        <a:rPr lang="en-US" baseline="0" dirty="0" smtClean="0"/>
                        <a:t>Turkey </a:t>
                      </a:r>
                      <a:r>
                        <a:rPr lang="en-US" baseline="0" dirty="0" smtClean="0"/>
                        <a:t>for improved job prospects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Climate change and sea level rise cause flooding making</a:t>
                      </a:r>
                      <a:r>
                        <a:rPr lang="en-US" baseline="0" dirty="0" smtClean="0"/>
                        <a:t> you </a:t>
                      </a:r>
                      <a:r>
                        <a:rPr lang="en-US" dirty="0" smtClean="0"/>
                        <a:t>leave your small island in</a:t>
                      </a:r>
                      <a:r>
                        <a:rPr lang="en-US" baseline="0" dirty="0" smtClean="0"/>
                        <a:t> the Pacific and move to Australia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African slaves moved to areas in the Caribbean and USA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Civil war erupts</a:t>
                      </a:r>
                      <a:r>
                        <a:rPr lang="en-US" baseline="0" dirty="0" smtClean="0"/>
                        <a:t> and you seek asylum in another country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 earthquake destroys your home and you seek asylum in a safe 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</a:t>
                      </a:r>
                      <a:r>
                        <a:rPr lang="en-US" baseline="0" dirty="0" smtClean="0"/>
                        <a:t> want to attend college in the USA as education system has a good reputation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Commuting to work every day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27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915400" cy="7010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Refugees: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Someone who has been forced to leave their home and their country. People can be forced to become refugees for many reasons including:</a:t>
            </a:r>
          </a:p>
          <a:p>
            <a:r>
              <a:rPr lang="en-US" dirty="0" smtClean="0"/>
              <a:t>War</a:t>
            </a:r>
          </a:p>
          <a:p>
            <a:r>
              <a:rPr lang="en-US" dirty="0" smtClean="0"/>
              <a:t>Natural disasters (floods, earthquakes, volcanoes)</a:t>
            </a:r>
          </a:p>
          <a:p>
            <a:r>
              <a:rPr lang="en-US" dirty="0" smtClean="0"/>
              <a:t>Famine and drought</a:t>
            </a:r>
          </a:p>
          <a:p>
            <a:r>
              <a:rPr lang="en-US" dirty="0" smtClean="0"/>
              <a:t>Political unrest e.g. Syria, Egypt and Libya</a:t>
            </a:r>
          </a:p>
          <a:p>
            <a:r>
              <a:rPr lang="en-US" dirty="0" smtClean="0"/>
              <a:t>Persecution (ethnic, religious)</a:t>
            </a:r>
          </a:p>
          <a:p>
            <a:r>
              <a:rPr lang="en-US" dirty="0" smtClean="0"/>
              <a:t>Crime and extortion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IDPs: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This stands for internally displaced person and it is someone who has been forced to leave their home and move somewhere else within their country.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Asylum Seeker:</a:t>
            </a:r>
          </a:p>
          <a:p>
            <a:pPr>
              <a:buNone/>
            </a:pPr>
            <a:r>
              <a:rPr lang="en-US" dirty="0" smtClean="0"/>
              <a:t> A person who, from fear of persecution for reasons of race, religion, social group, or political opinion, has crossed an international frontier into a country in which he or she hopes to be granted refugee status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6324600"/>
            <a:ext cx="28956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Copy as notes………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7999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Task</a:t>
            </a:r>
            <a:br>
              <a:rPr lang="en-US" dirty="0" smtClean="0"/>
            </a:br>
            <a:r>
              <a:rPr lang="en-US" dirty="0" smtClean="0"/>
              <a:t>Fill in table on problems for the migrants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Case studies: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925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Syria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Somalia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Kiribati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86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180</Words>
  <Application>Microsoft Macintosh PowerPoint</Application>
  <PresentationFormat>On-screen Show (4:3)</PresentationFormat>
  <Paragraphs>36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Office Theme</vt:lpstr>
      <vt:lpstr>Aim: To understand impacts of refugee migration</vt:lpstr>
      <vt:lpstr>Classify these migrations…….</vt:lpstr>
      <vt:lpstr>PowerPoint Presentation</vt:lpstr>
      <vt:lpstr>Task Fill in table on problems for the migrants  Case studies: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Aim: To understand impacts of refugee migration</dc:title>
  <dc:creator>Julie Shepherd</dc:creator>
  <cp:lastModifiedBy>St. Pierre, Nicole</cp:lastModifiedBy>
  <cp:revision>10</cp:revision>
  <dcterms:created xsi:type="dcterms:W3CDTF">2013-10-28T13:29:01Z</dcterms:created>
  <dcterms:modified xsi:type="dcterms:W3CDTF">2016-10-23T11:46:24Z</dcterms:modified>
</cp:coreProperties>
</file>