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85" r:id="rId4"/>
    <p:sldId id="278" r:id="rId5"/>
    <p:sldId id="279" r:id="rId6"/>
    <p:sldId id="283" r:id="rId7"/>
    <p:sldId id="286" r:id="rId8"/>
    <p:sldId id="284" r:id="rId9"/>
    <p:sldId id="281" r:id="rId10"/>
    <p:sldId id="269" r:id="rId11"/>
    <p:sldId id="277" r:id="rId12"/>
    <p:sldId id="280" r:id="rId13"/>
    <p:sldId id="276" r:id="rId14"/>
    <p:sldId id="263" r:id="rId15"/>
    <p:sldId id="262" r:id="rId16"/>
    <p:sldId id="282" r:id="rId17"/>
    <p:sldId id="270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8E7B28-4A5D-439C-BCFB-D59D6A4A515E}" type="datetimeFigureOut">
              <a:rPr lang="en-US"/>
              <a:pPr>
                <a:defRPr/>
              </a:pPr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C46939-3730-4B8B-A43A-9BEE27EB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28CA94-E1D8-4813-BFB6-F104166F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B21A4-DD65-4943-A2F2-64E232CEA11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0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8577E-38F0-46EC-8462-FB73536BEE9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920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BED78-DDB2-4E40-BD12-5A43328354E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3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F4544-F22E-43BE-81ED-750ADDED62D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22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82F06-4015-436F-9A0F-BACF8C6AB7C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896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A3DF4-21EE-47A0-B972-19A8120EDE5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09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A824-1EF3-44FD-B1E7-39421CC2BA4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221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2EA2F-8651-47B0-9EDA-FBD8F41382CC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45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184B9-B620-4815-B46C-D8D8FA65F925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894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E7BFD-AC26-4B73-A5AE-79F1E634D1D9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794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53753-44B8-4F4B-B2EF-2A06370A295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4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5DE6-4B69-46A3-AA5A-735ECBBFF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6B01-ACD1-4CC6-94A9-8B99B654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ED0A-BB2D-4832-BBEE-03801733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FE03-EF73-45ED-83E0-FFC0CE28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7F8D-EA65-4B40-A5D7-475BA2F4D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3AE1-8EA6-4D30-920C-6FCBB99AD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E0A7-F75E-4980-BC3D-2F92C854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8ADD-805E-4FF6-83A3-426AD030E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23F9-769D-4CBF-BC1F-B3A41202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3B3C-86AF-442F-80E2-CB583073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9478-BB26-4EF7-BB41-D452050A9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5619-BBBD-4EBD-977D-DB3B8AF3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A8033A-3167-4880-8EB3-8F881DD4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ortmapworld.com/map/soccer/england/fa-premier-leagu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hamas.com/vendor/98859/thomas-robinson-national-stadium" TargetMode="External"/><Relationship Id="rId2" Type="http://schemas.openxmlformats.org/officeDocument/2006/relationships/hyperlink" Target="http://www.thebahamasinvestor.com/2011/china-presents-bahamas-with-multi-million-dollar-gif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589818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Aim To know a case study of a </a:t>
            </a:r>
            <a:r>
              <a:rPr lang="en-US" b="1" dirty="0" smtClean="0"/>
              <a:t>national </a:t>
            </a:r>
            <a:r>
              <a:rPr lang="en-US" dirty="0" smtClean="0"/>
              <a:t>sports league – </a:t>
            </a:r>
            <a:r>
              <a:rPr lang="en-US" u="sng" dirty="0" smtClean="0"/>
              <a:t>English Premier League</a:t>
            </a:r>
          </a:p>
          <a:p>
            <a:pPr eaLnBrk="1" hangingPunct="1"/>
            <a:r>
              <a:rPr lang="en-US" dirty="0" smtClean="0"/>
              <a:t>To examine the </a:t>
            </a:r>
            <a:r>
              <a:rPr lang="en-US" dirty="0"/>
              <a:t>relationship between team location and the residence of its supporters.</a:t>
            </a:r>
            <a:endParaRPr lang="en-US" dirty="0" smtClean="0"/>
          </a:p>
        </p:txBody>
      </p:sp>
      <p:pic>
        <p:nvPicPr>
          <p:cNvPr id="2" name="Picture 2" descr="http://www.football-marketing.com/wp-content/uploads/2010/11/man-united-facebook-f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048000" cy="37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81000"/>
            <a:ext cx="8229600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6820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1143000"/>
          </a:xfrm>
        </p:spPr>
        <p:txBody>
          <a:bodyPr/>
          <a:lstStyle/>
          <a:p>
            <a:r>
              <a:rPr lang="en-US" smtClean="0"/>
              <a:t>Old Trafford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15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57488"/>
            <a:ext cx="36861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915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1000"/>
            <a:ext cx="8153400" cy="5773738"/>
          </a:xfrm>
          <a:noFill/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609600" y="609600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http://www.sportmapworld.com/map/soccer/england/fa-premier-league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4724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Manchester United – out of town stadium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686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Supporters live further away as stadium not in town centre location</a:t>
            </a:r>
          </a:p>
          <a:p>
            <a:pPr eaLnBrk="1" hangingPunct="1"/>
            <a:r>
              <a:rPr lang="en-US" sz="2800" dirty="0" smtClean="0"/>
              <a:t>Has its own station for easy access from Manchester (too far to walk) The station is on the Northern Rail line and is only open on </a:t>
            </a:r>
            <a:r>
              <a:rPr lang="en-US" sz="2800" dirty="0" err="1" smtClean="0"/>
              <a:t>matchdays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Next to Manchester </a:t>
            </a:r>
            <a:r>
              <a:rPr lang="en-US" sz="2800" dirty="0" err="1" smtClean="0"/>
              <a:t>Metrolink</a:t>
            </a:r>
            <a:r>
              <a:rPr lang="en-US" sz="2800" dirty="0" smtClean="0"/>
              <a:t> tram station</a:t>
            </a:r>
          </a:p>
          <a:p>
            <a:pPr eaLnBrk="1" hangingPunct="1"/>
            <a:r>
              <a:rPr lang="en-US" sz="2800" dirty="0" smtClean="0"/>
              <a:t>Near main road for easy access from motorway</a:t>
            </a:r>
          </a:p>
          <a:p>
            <a:pPr eaLnBrk="1" hangingPunct="1"/>
            <a:r>
              <a:rPr lang="en-US" sz="2800" dirty="0" smtClean="0"/>
              <a:t>Lots of land for car parking all within ½ mile of stadium</a:t>
            </a:r>
          </a:p>
          <a:p>
            <a:pPr eaLnBrk="1" hangingPunct="1"/>
            <a:r>
              <a:rPr lang="en-US" sz="2800" dirty="0" smtClean="0"/>
              <a:t>Avoids congestion in city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Bahamas national stadium: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hlinkClick r:id="rId2"/>
              </a:rPr>
              <a:t>http://www.thebahamasinvestor.com/2011/china-presents-bahamas-with-multi-million-dollar-gift/</a:t>
            </a:r>
            <a:endParaRPr lang="en-US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http://www.bahamas.com/vendor/98859/thomas-robinson-national-stadium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Describe the new stadium and future sports facility development on this site?</a:t>
            </a:r>
          </a:p>
          <a:p>
            <a:pPr>
              <a:buNone/>
            </a:pPr>
            <a:r>
              <a:rPr lang="en-US" sz="2000" dirty="0" smtClean="0"/>
              <a:t>What benefits have come from the building of the stadium?</a:t>
            </a:r>
          </a:p>
          <a:p>
            <a:pPr>
              <a:buNone/>
            </a:pPr>
            <a:r>
              <a:rPr lang="en-US" sz="2000" dirty="0" smtClean="0"/>
              <a:t>Can you explain the location of this stadium in terms of residence of supporters?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 question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Explain the relationship between team location and the residence of its supporters  ( 10 marks)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sports hierarchy?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sports league </a:t>
            </a:r>
            <a:r>
              <a:rPr lang="en-US" sz="2800" dirty="0" smtClean="0"/>
              <a:t>is when: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An </a:t>
            </a:r>
            <a:r>
              <a:rPr lang="en-US" sz="2800" dirty="0" err="1" smtClean="0"/>
              <a:t>organisation</a:t>
            </a:r>
            <a:r>
              <a:rPr lang="en-US" sz="2800" dirty="0" smtClean="0"/>
              <a:t> coordinates a group of individual clubs that play each 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league system </a:t>
            </a:r>
            <a:r>
              <a:rPr lang="en-US" sz="2800" dirty="0" smtClean="0"/>
              <a:t>is when: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 number of sports leagues are tied together in a hierarchy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hierarchy </a:t>
            </a:r>
            <a:r>
              <a:rPr lang="en-US" sz="2800" dirty="0" smtClean="0"/>
              <a:t>of teams is when: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The best teams get promoted to a higher division and the worst teams are relegated to a lower division.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There are more teams playing at the lower division and fewer teams playing in the higher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English Premier League</a:t>
            </a:r>
            <a:endParaRPr lang="en-CA" dirty="0"/>
          </a:p>
        </p:txBody>
      </p:sp>
      <p:pic>
        <p:nvPicPr>
          <p:cNvPr id="2050" name="Picture 2" descr="http://paulgerald.com/wp-content/uploads/2014/02/english_league_pyrami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600200"/>
            <a:ext cx="874643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9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438400"/>
            <a:ext cx="7543800" cy="4411663"/>
          </a:xfrm>
          <a:noFill/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is the </a:t>
            </a:r>
            <a:r>
              <a:rPr lang="en-US" sz="4000" dirty="0" smtClean="0">
                <a:solidFill>
                  <a:srgbClr val="FF0000"/>
                </a:solidFill>
              </a:rPr>
              <a:t>sphere of influence </a:t>
            </a:r>
            <a:r>
              <a:rPr lang="en-US" sz="4000" dirty="0" smtClean="0"/>
              <a:t>of </a:t>
            </a:r>
            <a:r>
              <a:rPr lang="en-US" sz="4000" dirty="0" smtClean="0"/>
              <a:t>a league </a:t>
            </a:r>
            <a:r>
              <a:rPr lang="en-US" sz="4000" dirty="0" smtClean="0"/>
              <a:t>team?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Sphere of influence means: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the average distance people are willing to travel to get to a particular service, in this case a stadium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Do local residents always support their nearest team?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534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Most supporters will come from the local area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Some supports may be from other parts of the country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A few supporters may be from other parts of the world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This is because: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- people </a:t>
            </a:r>
            <a:r>
              <a:rPr lang="en-US" sz="2000" dirty="0" smtClean="0"/>
              <a:t>support their local team as games are easy to get to – roads, rail and bus.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- l</a:t>
            </a:r>
            <a:r>
              <a:rPr lang="en-US" sz="2000" dirty="0" smtClean="0"/>
              <a:t>ocal </a:t>
            </a:r>
            <a:r>
              <a:rPr lang="en-US" sz="2000" dirty="0" smtClean="0"/>
              <a:t>team often does community work </a:t>
            </a:r>
            <a:r>
              <a:rPr lang="en-US" sz="2000" dirty="0" err="1" smtClean="0"/>
              <a:t>eg</a:t>
            </a:r>
            <a:r>
              <a:rPr lang="en-US" sz="2000" dirty="0" smtClean="0"/>
              <a:t>. visiting local schools and running soccer camps to encourage kids to become fans.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HOWEVER..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Some people who grew up in the local area may have moved away!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The </a:t>
            </a:r>
            <a:r>
              <a:rPr lang="en-US" sz="2000" b="1" dirty="0" smtClean="0"/>
              <a:t>more successful teams</a:t>
            </a:r>
            <a:r>
              <a:rPr lang="en-US" sz="2000" dirty="0" smtClean="0"/>
              <a:t> will </a:t>
            </a:r>
            <a:r>
              <a:rPr lang="en-US" sz="2000" dirty="0" smtClean="0"/>
              <a:t>have more non-local supporters </a:t>
            </a:r>
            <a:r>
              <a:rPr lang="en-US" sz="2000" dirty="0" smtClean="0"/>
              <a:t>due to: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greater exposure on </a:t>
            </a:r>
            <a:r>
              <a:rPr lang="en-US" sz="2000" dirty="0" smtClean="0"/>
              <a:t>(sponsorships, media, TV, internet)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</a:t>
            </a:r>
            <a:r>
              <a:rPr lang="en-US" sz="2000" dirty="0" smtClean="0"/>
              <a:t>igration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Success - </a:t>
            </a:r>
            <a:r>
              <a:rPr lang="en-US" sz="2000" dirty="0" err="1" smtClean="0"/>
              <a:t>bandwagoners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Better teams have more money to buy more expensive foreign players.  </a:t>
            </a:r>
            <a:r>
              <a:rPr lang="en-US" sz="2000" dirty="0" err="1" smtClean="0"/>
              <a:t>Eg</a:t>
            </a:r>
            <a:r>
              <a:rPr lang="en-US" sz="2000" dirty="0" smtClean="0"/>
              <a:t>. Many people from Ivory Coast supported Chelsea because of </a:t>
            </a:r>
            <a:r>
              <a:rPr lang="en-US" sz="2000" dirty="0" err="1" smtClean="0"/>
              <a:t>Drogba</a:t>
            </a:r>
            <a:r>
              <a:rPr lang="en-US" sz="2000" dirty="0" smtClean="0"/>
              <a:t>.  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91400" y="609600"/>
            <a:ext cx="1752600" cy="1520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5029200"/>
            <a:ext cx="26670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relationship?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524000"/>
            <a:ext cx="56483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927"/>
            <a:ext cx="400016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15000" cy="1143000"/>
          </a:xfrm>
        </p:spPr>
        <p:txBody>
          <a:bodyPr/>
          <a:lstStyle/>
          <a:p>
            <a:r>
              <a:rPr lang="en-US" dirty="0" smtClean="0"/>
              <a:t>Relationship between location of teams and supporters?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Baseball?</a:t>
            </a:r>
            <a:endParaRPr lang="en-CA" dirty="0"/>
          </a:p>
        </p:txBody>
      </p:sp>
      <p:pic>
        <p:nvPicPr>
          <p:cNvPr id="1026" name="Picture 2" descr="http://graphics8.nytimes.com/newsgraphics/2014/04/17/baseball-post/f06b982d13298b7aabb3a37bee1e9d1d280e4c3b/baseball-zips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71" y="1600200"/>
            <a:ext cx="71462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relationship EPL teams and population density is that……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438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because…..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3015669" y="4502912"/>
            <a:ext cx="187266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Gives increased success and ensures team remains in premier league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6276109" y="5056909"/>
            <a:ext cx="187266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revenue from ticket sales and revenue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6096000" y="3288042"/>
            <a:ext cx="187266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Club can buy better players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143000" y="3306543"/>
            <a:ext cx="187266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supporters to attend matches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Location of </a:t>
            </a:r>
            <a:r>
              <a:rPr lang="en-US" dirty="0" smtClean="0"/>
              <a:t>stadiums?</a:t>
            </a:r>
            <a:br>
              <a:rPr lang="en-US" dirty="0" smtClean="0"/>
            </a:br>
            <a:r>
              <a:rPr lang="en-US" dirty="0" smtClean="0"/>
              <a:t>…can </a:t>
            </a:r>
            <a:r>
              <a:rPr lang="en-US" dirty="0" smtClean="0"/>
              <a:t>be either: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Stadium is near the centre of town</a:t>
            </a:r>
          </a:p>
          <a:p>
            <a:pPr marL="514350" indent="-514350">
              <a:buAutoNum type="arabicPeriod"/>
            </a:pPr>
            <a:r>
              <a:rPr lang="en-US" dirty="0" smtClean="0"/>
              <a:t> Stadium is OUT OF TOWN on a large area of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548</Words>
  <Application>Microsoft Office PowerPoint</Application>
  <PresentationFormat>On-screen Show (4:3)</PresentationFormat>
  <Paragraphs>69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PowerPoint Presentation</vt:lpstr>
      <vt:lpstr>What is a sports hierarchy? </vt:lpstr>
      <vt:lpstr>English Premier League</vt:lpstr>
      <vt:lpstr>What is the sphere of influence of a league team?</vt:lpstr>
      <vt:lpstr>Do local residents always support their nearest team?</vt:lpstr>
      <vt:lpstr>Relationship between location of teams and supporters?</vt:lpstr>
      <vt:lpstr>Baseball?</vt:lpstr>
      <vt:lpstr>The relationship EPL teams and population density is that……</vt:lpstr>
      <vt:lpstr>Location of stadiums? …can be either:</vt:lpstr>
      <vt:lpstr>PowerPoint Presentation</vt:lpstr>
      <vt:lpstr>PowerPoint Presentation</vt:lpstr>
      <vt:lpstr>Old Trafford</vt:lpstr>
      <vt:lpstr>PowerPoint Presentation</vt:lpstr>
      <vt:lpstr>PowerPoint Presentation</vt:lpstr>
      <vt:lpstr>Manchester United – out of town stadium</vt:lpstr>
      <vt:lpstr>Bahamas national stadium: </vt:lpstr>
      <vt:lpstr>IB question</vt:lpstr>
    </vt:vector>
  </TitlesOfParts>
  <Company>school of excellent shepherd!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shepherd</dc:creator>
  <cp:lastModifiedBy>Nicole St.Pierre</cp:lastModifiedBy>
  <cp:revision>27</cp:revision>
  <dcterms:created xsi:type="dcterms:W3CDTF">2011-02-02T00:06:38Z</dcterms:created>
  <dcterms:modified xsi:type="dcterms:W3CDTF">2016-01-17T20:46:06Z</dcterms:modified>
</cp:coreProperties>
</file>