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sldIdLst>
    <p:sldId id="256" r:id="rId2"/>
    <p:sldId id="258" r:id="rId3"/>
    <p:sldId id="262" r:id="rId4"/>
    <p:sldId id="264" r:id="rId5"/>
    <p:sldId id="263" r:id="rId6"/>
    <p:sldId id="259" r:id="rId7"/>
    <p:sldId id="260" r:id="rId8"/>
    <p:sldId id="261" r:id="rId9"/>
    <p:sldId id="266" r:id="rId10"/>
    <p:sldId id="270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C7C3-96F4-4F6B-8D32-FB4DAD624046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ECB5-BA2A-42F8-89F1-3FD0F212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1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4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8ADA-A5FC-4605-A73A-27699B95D5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GDP_(PPP)_per_capita" TargetMode="External"/><Relationship Id="rId4" Type="http://schemas.openxmlformats.org/officeDocument/2006/relationships/hyperlink" Target="https://en.wikipedia.org/wiki/All-time_table_of_the_FIFA_World_Cup" TargetMode="External"/><Relationship Id="rId5" Type="http://schemas.openxmlformats.org/officeDocument/2006/relationships/hyperlink" Target="http://golfmajorchampionships.com/byCountry" TargetMode="External"/><Relationship Id="rId6" Type="http://schemas.openxmlformats.org/officeDocument/2006/relationships/hyperlink" Target="http://www.medalspercapita.com/#medals-per-capita:2012" TargetMode="External"/><Relationship Id="rId7" Type="http://schemas.openxmlformats.org/officeDocument/2006/relationships/hyperlink" Target="http://www.medalspercapita.com/#medals-per-capita:201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“Being successful in sport doesn’t depend on how good you are – its all about </a:t>
            </a:r>
            <a:r>
              <a:rPr lang="en-US" sz="6000" dirty="0" smtClean="0"/>
              <a:t>geography…”  ?</a:t>
            </a:r>
            <a:r>
              <a:rPr lang="en-US" sz="6000" dirty="0"/>
              <a:t/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47519"/>
            <a:ext cx="9857019" cy="914400"/>
          </a:xfrm>
        </p:spPr>
        <p:txBody>
          <a:bodyPr>
            <a:noAutofit/>
          </a:bodyPr>
          <a:lstStyle/>
          <a:p>
            <a:r>
              <a:rPr lang="en-US" sz="3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sports success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0942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GHLAD – DESCRIBING PATTERNS ACCURATELY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459" y="243906"/>
            <a:ext cx="8322732" cy="636104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GEO IBDP questions, DESCRIBING a pattern always follows a PATTERN (</a:t>
            </a:r>
            <a:r>
              <a:rPr lang="en-US" sz="2800" dirty="0" err="1" smtClean="0"/>
              <a:t>ahahaha</a:t>
            </a:r>
            <a:r>
              <a:rPr lang="en-US" sz="2800" dirty="0" smtClean="0"/>
              <a:t> geo </a:t>
            </a:r>
            <a:r>
              <a:rPr lang="en-US" sz="2800" dirty="0" err="1" smtClean="0"/>
              <a:t>humour</a:t>
            </a:r>
            <a:r>
              <a:rPr lang="en-US" sz="2800" dirty="0" smtClean="0"/>
              <a:t>)</a:t>
            </a:r>
            <a:r>
              <a:rPr lang="is-IS" sz="2800" dirty="0" smtClean="0"/>
              <a:t>… see blow. </a:t>
            </a:r>
          </a:p>
          <a:p>
            <a:endParaRPr lang="is-IS" dirty="0" smtClean="0"/>
          </a:p>
          <a:p>
            <a:r>
              <a:rPr lang="is-IS" sz="2800" b="1" dirty="0" smtClean="0"/>
              <a:t>G - GENERAL PATTERN </a:t>
            </a:r>
            <a:r>
              <a:rPr lang="is-IS" sz="2800" dirty="0" smtClean="0"/>
              <a:t>- describe generally in a statement. </a:t>
            </a:r>
            <a:r>
              <a:rPr lang="is-IS" sz="2800" dirty="0" smtClean="0">
                <a:solidFill>
                  <a:schemeClr val="accent1"/>
                </a:solidFill>
              </a:rPr>
              <a:t>(Ex: most countries with wins in golf are in the northern hemisphere)</a:t>
            </a:r>
          </a:p>
          <a:p>
            <a:r>
              <a:rPr lang="is-IS" sz="2800" b="1" dirty="0" smtClean="0"/>
              <a:t>H/L – HIGHS and LOWS </a:t>
            </a:r>
            <a:r>
              <a:rPr lang="is-IS" sz="2800" dirty="0" smtClean="0"/>
              <a:t>– Where are the largest and smallest? </a:t>
            </a:r>
            <a:r>
              <a:rPr lang="is-IS" sz="2800" dirty="0" smtClean="0">
                <a:solidFill>
                  <a:schemeClr val="accent1"/>
                </a:solidFill>
              </a:rPr>
              <a:t>(The USA has the most wins and many other countries have only one win) </a:t>
            </a:r>
          </a:p>
          <a:p>
            <a:r>
              <a:rPr lang="is-IS" sz="2800" b="1" dirty="0" smtClean="0"/>
              <a:t>A – ANOMALIES: </a:t>
            </a:r>
            <a:r>
              <a:rPr lang="is-IS" sz="2800" dirty="0" smtClean="0"/>
              <a:t>What doesn’t belong? </a:t>
            </a:r>
            <a:r>
              <a:rPr lang="is-IS" sz="2800" dirty="0" smtClean="0">
                <a:solidFill>
                  <a:schemeClr val="accent1"/>
                </a:solidFill>
              </a:rPr>
              <a:t>(Ex: Fiji is the only nation that is not a ‘highly developed’ state)</a:t>
            </a:r>
          </a:p>
          <a:p>
            <a:r>
              <a:rPr lang="is-IS" sz="2800" b="1" dirty="0" smtClean="0"/>
              <a:t>D – DATA: </a:t>
            </a:r>
            <a:r>
              <a:rPr lang="is-IS" sz="2800" dirty="0" smtClean="0"/>
              <a:t>Use specific data from the graph/infograph in your answer</a:t>
            </a:r>
            <a:r>
              <a:rPr lang="is-IS" sz="2800" dirty="0" smtClean="0">
                <a:solidFill>
                  <a:schemeClr val="accent1"/>
                </a:solidFill>
              </a:rPr>
              <a:t>. (Ex: The United States has the most wins at 56 in total)</a:t>
            </a:r>
          </a:p>
        </p:txBody>
      </p:sp>
    </p:spTree>
    <p:extLst>
      <p:ext uri="{BB962C8B-B14F-4D97-AF65-F5344CB8AC3E}">
        <p14:creationId xmlns:p14="http://schemas.microsoft.com/office/powerpoint/2010/main" val="12340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7" y="5328745"/>
            <a:ext cx="2947482" cy="616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Cup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896" y="5354529"/>
            <a:ext cx="8607971" cy="118241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Do the richest countries win the world cup</a:t>
            </a:r>
            <a:r>
              <a:rPr lang="en-US" sz="2200" dirty="0" smtClean="0"/>
              <a:t>? </a:t>
            </a:r>
            <a:r>
              <a:rPr lang="en-US" sz="2200" b="1" dirty="0" smtClean="0"/>
              <a:t>Describe the pattern (GHLAD)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Is Soccer (football) a global sport in terms of participation?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Are there any patterns in nations which have hosted World Cup – can you </a:t>
            </a:r>
            <a:r>
              <a:rPr lang="en-US" sz="2200" b="1" dirty="0"/>
              <a:t>explain</a:t>
            </a:r>
            <a:r>
              <a:rPr lang="en-US" sz="2200" dirty="0"/>
              <a:t> these?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80" y="152401"/>
            <a:ext cx="11962612" cy="50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4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factors affect participation AND success in sport?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Wealth (economic)</a:t>
            </a:r>
          </a:p>
          <a:p>
            <a:r>
              <a:rPr lang="en-US" sz="2800" b="1" dirty="0" smtClean="0"/>
              <a:t>Physical makeup (biology)</a:t>
            </a:r>
          </a:p>
          <a:p>
            <a:r>
              <a:rPr lang="en-US" sz="2800" b="1" dirty="0" smtClean="0"/>
              <a:t>Physical landscape (geography)</a:t>
            </a:r>
          </a:p>
          <a:p>
            <a:r>
              <a:rPr lang="en-US" sz="2800" b="1" dirty="0" smtClean="0"/>
              <a:t>Culture (socio-cultural)</a:t>
            </a:r>
          </a:p>
          <a:p>
            <a:r>
              <a:rPr lang="en-US" sz="2800" b="1" dirty="0" smtClean="0"/>
              <a:t>Governance (political)</a:t>
            </a:r>
          </a:p>
          <a:p>
            <a:endParaRPr lang="en-US" sz="2800" b="1" dirty="0"/>
          </a:p>
          <a:p>
            <a:r>
              <a:rPr lang="en-US" sz="2800" b="1" dirty="0" smtClean="0"/>
              <a:t>WHICH is the most important in determining </a:t>
            </a:r>
            <a:r>
              <a:rPr lang="en-US" sz="2800" b="1" dirty="0" smtClean="0"/>
              <a:t>success? What about participation</a:t>
            </a:r>
            <a:r>
              <a:rPr lang="en-US" sz="2800" b="1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820" y="820256"/>
            <a:ext cx="8818180" cy="6037744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arenR"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website under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heading 11.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at an International Scale: Sport”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complete the following:</a:t>
            </a:r>
          </a:p>
          <a:p>
            <a:pPr marL="514350" indent="-514350" algn="ctr">
              <a:buAutoNum type="arabicParenR"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11b: </a:t>
            </a:r>
            <a:r>
              <a:rPr lang="en-US" sz="2800" dirty="0">
                <a:solidFill>
                  <a:schemeClr val="tx1"/>
                </a:solidFill>
              </a:rPr>
              <a:t>Use 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GDP per capita 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decide which </a:t>
            </a:r>
            <a:r>
              <a:rPr lang="en-US" sz="2800" dirty="0">
                <a:solidFill>
                  <a:schemeClr val="tx1"/>
                </a:solidFill>
              </a:rPr>
              <a:t>sport is MOST influenced by wealth... 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hlinkClick r:id="rId4"/>
              </a:rPr>
              <a:t>Soccer </a:t>
            </a:r>
            <a:r>
              <a:rPr lang="en-US" sz="2800" dirty="0">
                <a:solidFill>
                  <a:schemeClr val="tx1"/>
                </a:solidFill>
                <a:hlinkClick r:id="rId4"/>
              </a:rPr>
              <a:t>World Cup Wins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5"/>
              </a:rPr>
              <a:t>Golf Masters Wins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6"/>
              </a:rPr>
              <a:t>Olympic Medals</a:t>
            </a:r>
            <a:r>
              <a:rPr lang="en-US" sz="2800" dirty="0">
                <a:solidFill>
                  <a:schemeClr val="tx1"/>
                </a:solidFill>
              </a:rPr>
              <a:t> (Summer) or </a:t>
            </a:r>
            <a:r>
              <a:rPr lang="en-US" sz="2800" dirty="0">
                <a:solidFill>
                  <a:schemeClr val="tx1"/>
                </a:solidFill>
                <a:hlinkClick r:id="rId7"/>
              </a:rPr>
              <a:t>Olympic Medals</a:t>
            </a:r>
            <a:r>
              <a:rPr lang="en-US" sz="2800" dirty="0">
                <a:solidFill>
                  <a:schemeClr val="tx1"/>
                </a:solidFill>
              </a:rPr>
              <a:t> (Winter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ctr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SUMMARY OF YOUR CHOICE AND BRIEFLY EXPLAIN WHY YOU THINK THAT IS</a:t>
            </a:r>
          </a:p>
          <a:p>
            <a:pPr marL="514350" indent="-514350" algn="ctr">
              <a:buAutoNum type="arabicParenR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11c: Using the ‘greenfield geography’ website: SUMMARIZE </a:t>
            </a:r>
            <a:r>
              <a:rPr lang="en-US" sz="2800" dirty="0">
                <a:solidFill>
                  <a:schemeClr val="tx1"/>
                </a:solidFill>
              </a:rPr>
              <a:t>How </a:t>
            </a:r>
            <a:r>
              <a:rPr lang="en-US" sz="2800" dirty="0" smtClean="0">
                <a:solidFill>
                  <a:schemeClr val="tx1"/>
                </a:solidFill>
              </a:rPr>
              <a:t>much economic</a:t>
            </a:r>
            <a:r>
              <a:rPr lang="en-US" sz="2800" dirty="0">
                <a:solidFill>
                  <a:schemeClr val="tx1"/>
                </a:solidFill>
              </a:rPr>
              <a:t>, socio-cultural, environmental, biological, or political factors play a </a:t>
            </a:r>
            <a:r>
              <a:rPr lang="en-US" sz="2800" dirty="0" smtClean="0">
                <a:solidFill>
                  <a:schemeClr val="tx1"/>
                </a:solidFill>
              </a:rPr>
              <a:t>role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 determining success in golf? Write a few sentences for each factor. 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8" name="Freeform 17"/>
          <p:cNvSpPr/>
          <p:nvPr/>
        </p:nvSpPr>
        <p:spPr>
          <a:xfrm>
            <a:off x="6319242" y="351829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sport….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885864"/>
          </a:xfrm>
        </p:spPr>
        <p:txBody>
          <a:bodyPr/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05000"/>
            <a:ext cx="5029200" cy="345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72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274638"/>
            <a:ext cx="2514600" cy="1143000"/>
          </a:xfrm>
        </p:spPr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056" y="846137"/>
            <a:ext cx="5521460" cy="41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76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74638"/>
            <a:ext cx="2895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Athletics/</a:t>
            </a:r>
            <a:br>
              <a:rPr lang="en-US" dirty="0" smtClean="0"/>
            </a:br>
            <a:r>
              <a:rPr lang="en-US" dirty="0" smtClean="0"/>
              <a:t>Track &amp;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864108"/>
            <a:ext cx="3869268" cy="24886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Track and Field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254" y="304799"/>
            <a:ext cx="5275274" cy="351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877" y="3026979"/>
            <a:ext cx="5451081" cy="36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2438400" cy="1143000"/>
          </a:xfrm>
        </p:spPr>
        <p:txBody>
          <a:bodyPr/>
          <a:lstStyle/>
          <a:p>
            <a:r>
              <a:rPr lang="en-US" dirty="0" smtClean="0"/>
              <a:t>Cricket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990600"/>
            <a:ext cx="4200525" cy="44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72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1524000"/>
            <a:ext cx="3276600" cy="1143000"/>
          </a:xfrm>
        </p:spPr>
        <p:txBody>
          <a:bodyPr/>
          <a:lstStyle/>
          <a:p>
            <a:r>
              <a:rPr lang="en-US" dirty="0" smtClean="0"/>
              <a:t>Aussie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876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Rules Football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538" y="801414"/>
            <a:ext cx="3505200" cy="51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91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1600201"/>
            <a:ext cx="243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curling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5245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018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5029200"/>
            <a:ext cx="2133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Hurling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86" y="751161"/>
            <a:ext cx="695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1200179"/>
            <a:ext cx="2932386" cy="2218940"/>
          </a:xfrm>
        </p:spPr>
        <p:txBody>
          <a:bodyPr/>
          <a:lstStyle/>
          <a:p>
            <a:r>
              <a:rPr lang="en-US" dirty="0" smtClean="0"/>
              <a:t>Winners of Golf Masters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276" y="1458311"/>
            <a:ext cx="35577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Do the richest nations have the most wins in golf</a:t>
            </a:r>
            <a:r>
              <a:rPr lang="en-US" sz="3000" dirty="0"/>
              <a:t>? </a:t>
            </a:r>
            <a:r>
              <a:rPr lang="en-US" sz="3000" dirty="0" smtClean="0"/>
              <a:t>  Can </a:t>
            </a:r>
            <a:r>
              <a:rPr lang="en-US" sz="3000" dirty="0"/>
              <a:t>you explain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Is golf a </a:t>
            </a:r>
            <a:r>
              <a:rPr lang="en-US" sz="3000" dirty="0"/>
              <a:t>global sport in terms of participation?  </a:t>
            </a:r>
            <a:r>
              <a:rPr lang="en-US" sz="3000" dirty="0" smtClean="0"/>
              <a:t>Why </a:t>
            </a:r>
            <a:r>
              <a:rPr lang="en-US" sz="3000" smtClean="0"/>
              <a:t>or why not?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993" y="1004999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92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364</TotalTime>
  <Words>344</Words>
  <Application>Microsoft Macintosh PowerPoint</Application>
  <PresentationFormat>Widescreen</PresentationFormat>
  <Paragraphs>48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 2</vt:lpstr>
      <vt:lpstr>Frame</vt:lpstr>
      <vt:lpstr>“Being successful in sport doesn’t depend on how good you are – its all about geography…”  ? </vt:lpstr>
      <vt:lpstr>Name the sport….</vt:lpstr>
      <vt:lpstr>baseball</vt:lpstr>
      <vt:lpstr>Athletics/ Track &amp; Field</vt:lpstr>
      <vt:lpstr>Cricket</vt:lpstr>
      <vt:lpstr>Aussie rules</vt:lpstr>
      <vt:lpstr>PowerPoint Presentation</vt:lpstr>
      <vt:lpstr>Hurling</vt:lpstr>
      <vt:lpstr>Winners of Golf Masters Tournament</vt:lpstr>
      <vt:lpstr>GHLAD – DESCRIBING PATTERNS ACCURATELY</vt:lpstr>
      <vt:lpstr>World Cup Wins</vt:lpstr>
      <vt:lpstr>Which factors affect participation AND success in sport?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“Being successful in sport doesn’t depend on how good you are – its all about geography?” </dc:title>
  <dc:creator>Nicole St Pierre</dc:creator>
  <cp:lastModifiedBy>St. Pierre, Nicole</cp:lastModifiedBy>
  <cp:revision>19</cp:revision>
  <dcterms:created xsi:type="dcterms:W3CDTF">2015-09-28T13:47:09Z</dcterms:created>
  <dcterms:modified xsi:type="dcterms:W3CDTF">2017-11-12T14:20:46Z</dcterms:modified>
</cp:coreProperties>
</file>