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3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2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6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9F4D-23A4-460E-8037-2DAA511E948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26FE-634A-4F9D-996B-4FB52D59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0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ow </a:t>
            </a:r>
            <a:r>
              <a:rPr lang="en-US" dirty="0" smtClean="0"/>
              <a:t>the availability of food has </a:t>
            </a:r>
            <a:r>
              <a:rPr lang="en-US" dirty="0" smtClean="0"/>
              <a:t>increased??</a:t>
            </a:r>
            <a:endParaRPr lang="en-US" dirty="0"/>
          </a:p>
        </p:txBody>
      </p:sp>
      <p:pic>
        <p:nvPicPr>
          <p:cNvPr id="2050" name="Picture 2" descr="http://media.cagle.com/23/2013/10/21/139059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86000"/>
            <a:ext cx="57150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Links to </a:t>
            </a:r>
            <a:r>
              <a:rPr lang="en-US" dirty="0" err="1"/>
              <a:t>B</a:t>
            </a:r>
            <a:r>
              <a:rPr lang="en-US" dirty="0" err="1" smtClean="0"/>
              <a:t>oserups</a:t>
            </a:r>
            <a:r>
              <a:rPr lang="en-US" dirty="0" smtClean="0"/>
              <a:t> theory…….</a:t>
            </a:r>
            <a:endParaRPr lang="en-US" dirty="0"/>
          </a:p>
        </p:txBody>
      </p:sp>
      <p:sp>
        <p:nvSpPr>
          <p:cNvPr id="4" name="AutoShape 2" descr="data:image/jpeg;base64,/9j/4AAQSkZJRgABAQAAAQABAAD/2wCEAAkGBhISEBMUExQWFRUVFBkUFRgWEhYeGxoaFRcWFxQZHxYYHCceFx4lGRUUHy8gIycqLCwsFx81NTIqNSYrLCkBCQoKDgwOGg8PGSwlHiUpLiowNDUwLCw1LDUyLywsKi0uMiopLy0qKy0sKSwsLDUsNDQsLC0pLzI1LCwyLSwwKv/AABEIAKQAxgMBIgACEQEDEQH/xAAbAAEAAgMBAQAAAAAAAAAAAAAABQYCAwQHAf/EAEoQAAIBAwEEBAgMBAMGBwAAAAECAwAEERIFBiExEyJBURU1YWRxlKHSFBYyM1RydIGRs7TRByNSsUKSoiQ0U2Jz4RclQ2PB8PH/xAAZAQEAAwEBAAAAAAAAAAAAAAAAAgMEAQX/xAA2EQACAQIDBAgDBwUAAAAAAAAAAQIDEQQhMRJBUWEjMnGBobHB0RNCkRQiM2Jy4fAFUoLC0v/aAAwDAQACEQMRAD8A9xpStVxdKgGo8zgcCf7f3oDbSsY5AwyOI4j8Dg+0VEbL208t5ewEKFtzCEIzk9LFrbPHHA91ATNKUoBSlKAUpSgFKUoBSlYySBQSxAAGSScADvJPKgMqVrt7lJF1Iysp7VYEfiK2V1q2TApSlcApSovbe89rZhTczJFqzp1E5OMZwACTzH41OEJVJbME2+WYvYlKVUx/E6yb5oXE/wD0bWZvbpAp8dbh/mtmXjf9QRRD/W+fZWn7DiF1o27bR87EdpFspUNsLaN5KzfCLVbdQBoxcLIxPaCFUAfjUzWapTdOWy7dzT8VdHU7lV2ltqRdoPED1BbRuPSzyA+xRSuLbHjWT7JF+ZLSoHS71wbVUEICpYauOk4bkfk4IPp8ld9cG10BVc9jZHUkbsP/AAyCPTQG/Z6ERqCunnw+84zxPHHE8eear273jTav1rX9OKsGzc9EuRg45YYdp7GJI7+PGq/u9402r9a1/TigLTSlKAUpSgFKUoBSlKAVXP4gWskti8UaO5keNG6NQzBDIplIUkBuoDw7c1Y6VbRqOlUjUS0af0ONXVjyyDZN9DEVWKdVmkuZR0GiORpCI0tOlCHTCuAxIXh1V1ccg9l0m1Abgr07sIoU14ICnVGlx0cWrTNlRJIHADDUR3V6PSvRf9Tk3dwj/Hf0t2csiGxzKFa7NvuriS5KxwSzqGJTXK0n8iBtTM2lQn+JiSH4nsqLm2lfKIFk+FprNtCACvTSCKOWa9kC54MSFXjxwPur095AoySAO8nFQ97vVYRkGS5t1Zc4zNHqGeeBnNSpYyc2+iUuxd+7n4Bx5n3dOGdLOMXJbpOsTrbUyqXZo1Zu1lQqCe8GobdOP4Zcz7QcZQn4PaZA4RRt15B9eTJz3LXJvDvrDeoLOwm6Sa4YRMyK+I4j89JqIA4IGAweZq62FkkMSRRjCRqEUdwUYFV1dujCUpx2ZzelrWV7vLdd5LknxOrPuOjFKwmmVFLMQoHMkgAfear1z/EC0DaI2ed/6YI2f2jgfuNeTKcY6s1UcPVrfhxb7iyUqN2LtaScMXt5IAMaelwC2c56o5Y4c++pKuppq6K6lOVOTjLXufkUjbHjWT7JF+ZLSm2PGsn2SL8yWldIF3qO2zjSucYBJ0tqw2AeHV7e4ccmpGuDa2rCaeJ15AyoJwM8C3Ds8hxQG3ZnzS8c8+w8OJ4cePDlx7qgN3vGm1frWv6cVY7NWCDUADxOBjhkkgcPJiq5u9402r9a1/TigLTSlKAUpSgFKUoBSlKAUpSgFKVovrxIonkc4SNGdj3BQSfYK6k27IFS27bJtDacdq4DwWsfwidTyaSQFYEPoXU/3ip603SsovkWsC+iFM/jioz+H1i3wdrmUYlvJDcvnmFbhCnoWMLw8pq01vxVaVN/AhJ7MVbXV/M/re3KxCKvmYJGqjgAoHcABVZuN65Lh2i2fGJSpw875EKHyH/1D5B7a5riR9qStGjFLKNtMjLwM7DminsQdp7f7Wy0s0iRUjUIijAVRgCvK2pVHk8uPE9T4dPCrpFtT4bo/q4vlu38Cu2+46yEPeyvdPzwx0xKf+WNeH4/hVitbOONdMaKi9yqAPwFbqVKMIx0RmrYqrWynLLhol2JZIUpSpmcpG2PGsn2SL8yWlNseNZPskX5ktKAu9Ura2/GLg27bNu5WGt0xHEQyxkKZF6+dPWGCcfKq6159/EK3E13bwxxoJ+gkk6V7yW3xGHQNGGi4yZJBweAxntoC37ubUS5tYZo1KJIupVOMrxIwdJIByOXZURu9402r9a1/TiurcSeJ9nWzQx9FHowqa9WCrMG6/8AjBYMdXbnPbXLu9402r9a1/TigLTSlKAUpSgFKUoBSlKAUpUdtPeO1thmeeKPyPIoJ9C5yfuFShCU3aKuwSNVHf0mc21gp43UmZcdkEJDy+jJ0qPTT/xGikOLS3ubo98cDKn3ySaQK2btbMuXu5727jETuiQwxdIrmONcs+WXhlnOeHdXo0aE8M/jVVZxV0na992WuTz03EG75ItCIAAAMADAA7AOQqub7bSYRpbQn+fdMIlxzVD86/kAXPHy+SrFLKFUsxwqgkk9gAyT+FVPdKNrq4l2g4IVgYbYEcolPyvSxz7fJXj1G391av8AjPSwUFG+InpDxl8q9XyTLLszZyQQpFGMKihR/wDJ9JOT99dVKVYlbJGKUnJuUnmxSuS62tBH85LGn1nUf3NRz75W3JGeU90UTt7QMe2jklvKJVqcOtJfUnKVH7M2q0xbMEsSgcDIoGfJpzkVIUTuTjJSV0UjbHjWT7JF+ZLSm2PGsn2SL8yWldJF3rzr+KM6NNbwzvbwQFJJBPc2omBkUoBEurghKkse044cq9Frz3aUe2VuXEcAnhF4Z1LXaLqiMWgQ6GB0qH6/pFAWfcq9abZ9tI0axlox1UQquASqlUPFVKgMAeQIrh3e8abV+ta/pxU/syaV4UaaMRSEddA4YKe7WOBqA3e8abV+ta/pxQFpr4TivtcO3UZrWcICzGJwoHMkqQB7a43ZXON2VzbPtGJArNIoDsFQ6h1i3IDvrHaO00hjdz1tAyVUjPMDl6SPxqtQbuTBlXSOihmjMPEfJaRZZTjs0hdAHlNLfdCXrazGpKaCy6izkzrKzscDiVXGOyqdufAz/EqPSJKT72wgjTlgJjC+AeBCs2QACX4rgAV0fGOE40ktkwgEL9IOIzx9GT3VoTYIV9TS9UTSTKNIGOlVlILE8caiQeFRrRbOhZC1wCY1jAUS5yYRhGKJzbBPk8lLzWtjjqTj1ml25E7sfa4uFZgunSxXBbrDH9S46h8lSFVmz29AgYW8FxLqOSwikOTgAEvKcngAOPdWV9vDdJE8ptlijRS7NNOvAKMnqoCfuqyDbstXyEcRC2t+xN+SNG+17JIYrCBist1npGXnFAp/mv5CfkDvJPdXfsvcmxt+MdvHq/rZdT/e75b21Abt7Fu5i18ZRDJdKpwYgzpGB/LRdRwgwdWOJyeNT3xWLfO3NxJ5Ok0L+CAf3rfVxE6cVQp3SWu6736PRaLsvvCqTlmoPvsvd+BLzXMaDrMqgf1MAPbUZNvfZqcdMrnujDOf9ANZQbo2anPQqx73y5/Fyaw3g2xFY27SaFz8mNFABdj8lQB+J8grBKTSu8i6lSxNaahBK7y3v2KxvXvI12PgltHLluvMNJVzGMEgA/1cOJx9+a7o94Z45IrRIYrclAIlkMjDHEAZjXSDgciaktz9gtDG0sx1XM56SZj2f0oO4AH8fQKsGKqjCT+83ZvyNtdKPQOo5RjfS0U5b31W2tyz04XK7b21zPn/AG5MA4YW8acD2jUxYitw3Rib52Seb687Y/BMCumTdq3KyhYxGZhiRouox45+Uvlrnl2JcJFEltdMvRk6jMokLgnOCxwRjkMY7KnZrVX/AJzKPseGm+s9fmu93K+/LQ6rXdu1j+RBGD36AT+J41IqgHADHoqN+FXQuSphUwaciRZOtkKOBjPecjhXPbb2wmJ5JVkt1RwjdPGV4nljnmpbUVyLIYOSXRxT00s9dNN/Im6VrguFdVdGDKwyrA5BB5EEc62VMqatkykbY8ayfZIvzJaU2x41k+yRfmS0ocLvSlKAVTtmbRih2ntQyyLGC1tp1sBnFuM4zz+6rjVT2JAr7U2nrUNoa2C6gDpzACcZ5ZPHhXHfcQntW+7YkG3ytz830kx/9qF29uAPbXzw5cv83ZSemWRE9mSanAMV9rlnxKvh1HrP6JetyD0bRf8AxW8I8iu59ukV8+L0z/O3kx8kYSMf6Rmp2lNlD7PF9Zt979MiEj3Ntebo0h75ZHf2E49lSVtsyGP5EaJ9VFH9hXTSuqKWiJxo04dWKXcKpu8R+H3sdgOMMOm4vO48cwQH6xGojuAqd3m28tnbSTEaiBpjQc3kbhGg9LEfdmubc7YTW1vmU6riZjNcN3yPxI9CjCgeTy1vw/Qwdd66R7d7/wAV4tE3m7E6BX2la7m5WNGd2CqoyxJ4ACsJNJt2Rhe3qQxtJIwVEGWJ7BVU2DZvfXAvp1KxJkWkRzwGfnSO89n/AGFaoYn2tKJHDLYRnKKeBnYHgxHPR5P++LsqgDA4AcqoXSO+7z/Y9OdsFBwX4jyf5Vw/U9/BZcSE2zt2a3ErC3LogXSRIoLszRqFA4kcZCOP9B7xWEW98bTMiozIsCzax2ltB0Be8LJGxOcDUPLXXty8iUIjo8hdgyJGpLHomWTVwIwFIU8T3DjnFRM9psyONlJVArgMBI4ZXnnSRcjOVPTKh48tOOAGKvPLN675IXQIjusmjo2UH/HHLJlgfkAdER+PdWzZm+MMsaMwZGZQxVo3/wCEZsjI4rpVsHt0ntrWljs9QAHVehZF4TtlSokRFJ1ZOVeUEHnk55cNXwLZsoCh1GH6AYndWzArxFAQwJwjODjmDnuNASEe80TsAmT/ADFjOVYcWjaTAABJOF7cDjzrnk3vtWTrByCWDKYWOkIUDl+BCqOkQ57m8hxpNts3HSGSMq2IwTccMIjJoHW4ALK3D/mz3VrsbTZxWZAQOj6SOUPMdQGpEcnrZAJiTB4chyzQaFojjCgBQAAMAAYAHdgVlXBFtlHlWNFdgy6xIqgx4xn5eefLl3iu+g1KRtjxrJ9ki/MlpTbHjWT7JF+ZLSgLvSlKAVVt3vGm1frWv6cVaa8/j2bdS7V2l8HuvgyhrbXiBHZiYBjBfguBnsqynBTdnJR7b+iZxnoGawlnVRlmCjvJA/vVVO4Lv89tC+k8izCNf8saisof4X7OBy0JlbvlmlfP3M2PZWn4WGj1qjfZH3a8jl3wJG83zsIvnLuBT3dKpP4A5qNb+J1ifmjNOe6G2mb26QPbUtDsCytlLLbwRBRksIkGPKTiu+6uo4Y2dyFRFLMe4Dnwrm3hY/LJ96X+r8ySjOVrbysfHe5f5jZd23d0vRRD/Uxr6NobZk+Ta2sH/VuXc/hEuPbU0+3YwTjr8VCCPrM2pNfLhjq5PE8hXMm84aRAiExs0SlycH+cpKYXHHGMHOMZ7ai8ZRj1aUe/afrbwLlhK0lez47kcFruzdy3EM19NFIsBLxxQxMqiQjAclmJYqM47ic1a6VWtsb7Rxv0Nupubg8BHHyXyu/JR/8AeFU4jEudnOySySSt9EhQw1StLZpq/pzb0S7Sa2ptWK3iaSZwiDtPb3ADmT5BVUisZ9qOslwrRWSnVHCeDy9zPjkvaB/+117M3RkkkFxfuJpRxjjHzUXbwX/EfKfbzq11l2XU62S4e/sbfi08JlRe1P8Au3L9PP8AN9OJjHGFACgAAYAAwAByAHZWVKVceYR21NkmV45EkMUkeoBtIYFXxrUqefyVIPYR6RUa+6BLu5ndmYqVLKDp0TpOoPHBGpAuBpGny8asdKArEu5WoysZ3LORpcjLJpeRgVbPBx0hAIwABjHE56zuqjF9bsysLgAYUFRdEGQah25BwfL5KnKUBU59yXYj+d8pXWVuiTJVoo4VVUwQvUQ5bv8AJwHRdbkxuPlsCGdhwHN545xntYBolHPiM+mrJSgOXZlgIYljXGFz8lcDJJJOMnGSSeddVKUBSNseNZPskX5ktKbY8ayfZIvzJaUBd6UpQCqtu9402r9a1/TirTVW3e8abV+ta/pxQHTFvV1mBQEdbSEky2oTCFVYEAIXZsjjyVu6tN9vRIqnSqIyLMziRs8YDH1F041ahIMHs7uypHwXBHCyOQFZ2kYkhTlnMgOoYIIPI8+AqKuNs7LhZGaaPMYfA1azmRlZm7SWyg62c8TWeTklnKx69KNGcujpOWb0Td8svHl7GO0bueYSwhWJ03KsAmB8n/ZwWPDJ7MHjxrKTdyWSWXUqrq+EKZS2WZZhiIBe5BgYOOXDmTWJ/iAr/wC721zOewiLSv8Ambl+FfFm2vPySC0U9rHpH8nAdXPpxUbxfFmhQr01mo01nq889cln4PwJKTYgyZZJSj9ViyYUKVjMbY154EE8+XCoeXeayiPR2sTXUo0ALECwBjGEJc8Bjj1hk1vT+H6SENeTzXTDsZtKfci8vxqyWWz4oV0xIqKOxVAHsqSjJ7reL9jPKvQgs5Ob4L7sf+mu5FXOx7+9/wB6kFtCecMBy7DuaTs9Aqw7I2HBapohjVB2kcz5Sx4t99d9KsjTUXfeY62MqVY7GUY8Fkv3fN3YpSlWGQUpSgFKUoBSlKAUpSgFKUoCkbY8ayfZIvzJaU2x41k+yRfmS0oC70pSgFeYbatCu071pBtFY5OgKfBIpCjhYQrZKDmG4V6fSuSipKzLKVWVKW1B2Z5dFa7NBy9ltKU98ltcn+2KmLLbtjF83s26XHaNmSZ/zac1eaVFU4R0SLqmNxFVWnUk12sq/wAf4/ol/wCoTftT4/x/Rb/1Cb9qtFKmZSr/AB/j+i3/AKhN+1Pj/H9Fv/UJv2q0VA7d33tbOURzM4YxmY6IZHCxhtJdiikKoI4k0By/H+P6Lf8AqE37U+P8f0W/9Qm/arDFexsE0up1rqTDDrKRkEd4wedZidc41DOM4yM4BwTjuzwoCt/H+P6Lf+oTftT4/wAf0W/9Qm/apfbe3YrW3knkyUjTWQmCxGQOAyM867FukJxqGdOrGRnHfjnigK58f4/ot/6hN+1Pj/H9Fv8A1Cb9qlLTeOGXoDCWlSfXokRSUGgZOpv8OcYGeZqQW4U5wwODg4I4HuPcfJQFb+P8f0W/9Qm/anx/j+i3/qE37VZo5Q3Ig8SOBzxHAisqAq/x/j+i3/qE37U+P8f0W/8AUJv2q0UoCr/H+P6Lf+oTftT4/wAf0W/9Qm/arRSgIrYm8K3JYLDcR6cfP27x5znkWHHlUrSlAUjbHjWT7JF+ZLSm2PGsn2SL8yWlAXelKUApSlAKUpQClKUAqk7yblSXm0g7PJHbNYtbyGJ0BctLlojkEhSp4kY9NXalAeX7S3En+FSCO2Q6ri1e3u+kQG2htxGGiCk6xgIwAXg2vieFR27O7Us9wZI7dIwl9fmS66RcujmaIQ6PlY1sDj5OFzzJr2GvgFAeQruXtGS1aJrcIU2T8BT+fGdcizRtq4HqqQCRnuOccKk5d0LqTaqyvbxiJblyzqsAEkD27R9dvnpGLEhlPVxjAPZ6ZSgPKNjbh3kcNpEkK27wfDUeVXTrNNAY4J+qcniVHHiNHorkf+H129tMkdmlsTYxWzIJo/58yTxu0pKnHBVfrNhjr8lexUoCrbo7tG0ub/TGsVvLLE8CoRjhAqynSD1SXBznnVppSgFKUoBSlKAUpSgKRtjxrJ9ki/MlpXzbDf8Am0n2SL82WlAb94dl65s9NcL5EuJFH4KcVHeBPOLr1uX3qUoB4E84uvW5fep4E84uvW5fepSgHgTzi69bl96ngTzi69bl96lKAeBPOLr1uX3qeBPOLr1uX3qUoB4E84uvW5fep4E84uvW5fepSgHgTzi69bl96ngTzi69bl96lKAeBPOLr1uX3qeBPOLr1uX3qUoB4E84uvW5fep4E84uvW5fepSgHgTzi69bl96ngTzi69bl96lKAeBPOLr1uX3qeBPOLr1uX3qUoB4E84uvW5fep4E84uvW5fepSgHgTzi69bl96ngTzi69bl96lKAkdh7BjV3ctI7FQuqSRmOAcgZbJxknh5TSl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61" y="1600200"/>
            <a:ext cx="5410200" cy="44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3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514600"/>
            <a:ext cx="2133600" cy="1219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How can we increase the availability of food?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106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changes in agricultural systems</a:t>
            </a:r>
          </a:p>
          <a:p>
            <a:pPr marL="0" indent="0">
              <a:buNone/>
            </a:pPr>
            <a:r>
              <a:rPr lang="en-US" dirty="0" smtClean="0"/>
              <a:t>Small scale to large scale – bigger and more efficient machines can be used where field sizes are large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scientific and technological innovations</a:t>
            </a:r>
          </a:p>
          <a:p>
            <a:pPr marL="0" indent="0">
              <a:buNone/>
            </a:pPr>
            <a:r>
              <a:rPr lang="en-US" dirty="0" smtClean="0"/>
              <a:t>HYV (high yield varieties)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Artificial fertilizers and pesticides</a:t>
            </a:r>
          </a:p>
          <a:p>
            <a:pPr marL="0" indent="0">
              <a:buNone/>
            </a:pPr>
            <a:r>
              <a:rPr lang="en-US" dirty="0" smtClean="0"/>
              <a:t>GM foods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expansion of the area under agriculture</a:t>
            </a:r>
          </a:p>
          <a:p>
            <a:pPr marL="0" indent="0">
              <a:buNone/>
            </a:pPr>
            <a:r>
              <a:rPr lang="en-US" dirty="0" smtClean="0"/>
              <a:t>Irrigation in the arid areas </a:t>
            </a:r>
            <a:r>
              <a:rPr lang="en-US" dirty="0" err="1" smtClean="0"/>
              <a:t>eg</a:t>
            </a:r>
            <a:r>
              <a:rPr lang="en-US" dirty="0" smtClean="0"/>
              <a:t>. California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growth of agribusiness</a:t>
            </a:r>
          </a:p>
          <a:p>
            <a:pPr marL="0" indent="0">
              <a:buNone/>
            </a:pPr>
            <a:r>
              <a:rPr lang="en-US" dirty="0" smtClean="0"/>
              <a:t>Research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by large TNC’s can improve biotechnology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Food availability can be affected by in other ways…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64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Trade Blocs</a:t>
            </a:r>
          </a:p>
          <a:p>
            <a:pPr marL="0" indent="0">
              <a:buNone/>
            </a:pPr>
            <a:r>
              <a:rPr lang="en-CA" dirty="0" smtClean="0"/>
              <a:t>Arrangements to allow free trade within countries of that group, but impose tariffs on other countries. ex: European Union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>
                <a:solidFill>
                  <a:srgbClr val="0070C0"/>
                </a:solidFill>
              </a:rPr>
              <a:t>Multi- and bilateral- agreements</a:t>
            </a:r>
          </a:p>
          <a:p>
            <a:pPr marL="0" indent="0">
              <a:buNone/>
            </a:pPr>
            <a:r>
              <a:rPr lang="en-CA" dirty="0" smtClean="0"/>
              <a:t>A number of countries (EU) agree to import goods from other countries (CARICOM)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87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7030A0"/>
                </a:solidFill>
              </a:rPr>
              <a:t>Agricultural </a:t>
            </a:r>
            <a:r>
              <a:rPr lang="en-CA" dirty="0" smtClean="0">
                <a:solidFill>
                  <a:srgbClr val="7030A0"/>
                </a:solidFill>
              </a:rPr>
              <a:t>Subsidies</a:t>
            </a:r>
          </a:p>
          <a:p>
            <a:pPr marL="0" indent="0">
              <a:buNone/>
            </a:pPr>
            <a:r>
              <a:rPr lang="en-CA" dirty="0" smtClean="0"/>
              <a:t>Giving money to certain industries to help them remain competitive in the global market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Trade </a:t>
            </a:r>
            <a:r>
              <a:rPr lang="en-CA" dirty="0" smtClean="0">
                <a:solidFill>
                  <a:srgbClr val="00B050"/>
                </a:solidFill>
              </a:rPr>
              <a:t>Barriers</a:t>
            </a:r>
          </a:p>
          <a:p>
            <a:pPr marL="0" indent="0">
              <a:buNone/>
            </a:pPr>
            <a:r>
              <a:rPr lang="en-CA" dirty="0" smtClean="0"/>
              <a:t>Taxes on imports or exports (tariffs) limit purchasing in home country in order to make goods more competitive  (protectionism)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TNCs (Transnational Corporations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CA" dirty="0" smtClean="0"/>
              <a:t>High capital investment, profit maximization and intensive commercial farms to drive down price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92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How the availability of food has increased??</vt:lpstr>
      <vt:lpstr>Links to Boserups theory…….</vt:lpstr>
      <vt:lpstr>PowerPoint Presentation</vt:lpstr>
      <vt:lpstr>PowerPoint Presentation</vt:lpstr>
      <vt:lpstr>Food availability can be affected by in other ways…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be able to explain the availablility of food has increased.</dc:title>
  <dc:creator>Julie Shepherd</dc:creator>
  <cp:lastModifiedBy>Nicole St.Pierre</cp:lastModifiedBy>
  <cp:revision>10</cp:revision>
  <dcterms:created xsi:type="dcterms:W3CDTF">2014-02-14T14:15:04Z</dcterms:created>
  <dcterms:modified xsi:type="dcterms:W3CDTF">2015-11-24T01:17:22Z</dcterms:modified>
</cp:coreProperties>
</file>