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7" r:id="rId3"/>
    <p:sldId id="260" r:id="rId4"/>
    <p:sldId id="257" r:id="rId5"/>
    <p:sldId id="262" r:id="rId6"/>
    <p:sldId id="270" r:id="rId7"/>
    <p:sldId id="269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6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FCFF7C1E-488B-49B0-818F-9CB7B7C2ACEA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98789F35-570A-430F-B722-2F326AC62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9F35-570A-430F-B722-2F326AC62F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1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9F35-570A-430F-B722-2F326AC62F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9F35-570A-430F-B722-2F326AC62F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9F35-570A-430F-B722-2F326AC62F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89F35-570A-430F-B722-2F326AC62F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A1C6-7247-4722-9E2C-A31F42627287}" type="datetimeFigureOut">
              <a:rPr lang="en-US" smtClean="0"/>
              <a:pPr/>
              <a:t>2/19/2015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8A1C-F4B2-406C-8870-9A674C0D869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imgres?imgurl=http://i64.photobucket.com/albums/h189/simplychrislike/LiveRiot/n_1186439527_logo_facebook-rgb-7inc.jpg&amp;imgrefurl=http://profile.myspace.com/index.cfm?fuseaction=user.viewProfile&amp;friendID=95157138&amp;h=301&amp;w=800&amp;sz=59&amp;tbnid=X21lXBEYY_MJ::&amp;tbnh=54&amp;tbnw=143&amp;prev=/images?q=facebook+logo&amp;hl=en&amp;usg=__myzxICOfE5I6Wh66ibuex_vKvzg=&amp;sa=X&amp;oi=image_result&amp;resnum=6&amp;ct=image&amp;cd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this globalization? Why or why not?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5" name="Picture 2" descr="http://farm1.static.flickr.com/23/29564254_291f4ccba5.jpg?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123" y="1173250"/>
            <a:ext cx="7387754" cy="5540816"/>
          </a:xfrm>
          <a:prstGeom prst="rect">
            <a:avLst/>
          </a:prstGeom>
          <a:noFill/>
        </p:spPr>
      </p:pic>
      <p:pic>
        <p:nvPicPr>
          <p:cNvPr id="3074" name="Picture 2" descr="http://lh6.ggpht.com/_7vccTGqFtIM/R6-Iu3B7rZI/AAAAAAAACPU/51dlOu2J1m8/IMG_+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7929618" cy="558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435729.medialib.glogster.com/thumbnails/b9a499c43f34b6ef87ce89ce4a192ba9adb318d765a568f450c585de03b4efdc/ben-pearse-positive-globalisation--sour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784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is: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992" y="1844824"/>
            <a:ext cx="8286808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 smtClean="0"/>
              <a:t>The way that companies, ideas and lifestyles are spreading more easily around the world</a:t>
            </a:r>
            <a:endParaRPr lang="en-GB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7" y="4008170"/>
            <a:ext cx="2530624" cy="2530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458" y="4159057"/>
            <a:ext cx="204787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92" y="4034263"/>
            <a:ext cx="2530622" cy="25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3123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dirty="0" smtClean="0"/>
              <a:t>There are approximately 24,500 McDonald’s restaurants in over 115 countries</a:t>
            </a:r>
            <a:r>
              <a:rPr lang="en-GB" dirty="0" smtClean="0"/>
              <a:t>; a new McDonald’s opens somewhere in the world every six hours.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This spreads American ideas and products to many other countries, often faster than other countries. </a:t>
            </a:r>
          </a:p>
          <a:p>
            <a:pPr>
              <a:buNone/>
            </a:pPr>
            <a:r>
              <a:rPr lang="en-GB" dirty="0" smtClean="0"/>
              <a:t>Some people call this “Americanization”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McDonald’s – A part of globalization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6" y="332656"/>
            <a:ext cx="8229600" cy="582594"/>
          </a:xfrm>
        </p:spPr>
        <p:txBody>
          <a:bodyPr>
            <a:noAutofit/>
          </a:bodyPr>
          <a:lstStyle/>
          <a:p>
            <a:r>
              <a:rPr lang="en-GB" sz="3200" dirty="0" smtClean="0"/>
              <a:t>Globalization is fuelled by the ease of</a:t>
            </a:r>
            <a:br>
              <a:rPr lang="en-GB" sz="3200" dirty="0" smtClean="0"/>
            </a:br>
            <a:r>
              <a:rPr lang="en-GB" sz="3200" dirty="0" smtClean="0"/>
              <a:t> transport and communication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5122" name="Picture 2" descr="http://ec.europa.eu/research/transport/close_up/images/graph_644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521196"/>
            <a:ext cx="5176327" cy="4887147"/>
          </a:xfrm>
          <a:prstGeom prst="rect">
            <a:avLst/>
          </a:prstGeom>
          <a:noFill/>
        </p:spPr>
      </p:pic>
      <p:pic>
        <p:nvPicPr>
          <p:cNvPr id="5128" name="Picture 8" descr="http://profile.myspace.com/index.cfm?fuseaction=user.viewProfile&amp;friendID=951571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1288" y="2276872"/>
            <a:ext cx="1905000" cy="714375"/>
          </a:xfrm>
          <a:prstGeom prst="rect">
            <a:avLst/>
          </a:prstGeom>
          <a:noFill/>
        </p:spPr>
      </p:pic>
      <p:pic>
        <p:nvPicPr>
          <p:cNvPr id="5130" name="Picture 10" descr="http://blogs.mercurynews.com/vindu/wp-content/photos/iPho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7202" y="116632"/>
            <a:ext cx="1546848" cy="20716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06418"/>
            <a:ext cx="2115319" cy="141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8/82/Airbus_A380_blue_sk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7807"/>
            <a:ext cx="2407325" cy="13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</a:t>
            </a:r>
            <a:r>
              <a:rPr lang="en-US" dirty="0" err="1" smtClean="0"/>
              <a:t>globalisation</a:t>
            </a:r>
            <a:r>
              <a:rPr lang="en-US" dirty="0" smtClean="0"/>
              <a:t> affect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114" y="1124744"/>
            <a:ext cx="5522686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Task</a:t>
            </a:r>
          </a:p>
          <a:p>
            <a:pPr marL="0" indent="0">
              <a:buNone/>
            </a:pPr>
            <a:r>
              <a:rPr lang="en-US" dirty="0" smtClean="0"/>
              <a:t>This person is YOU!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Label the person to show how </a:t>
            </a:r>
            <a:r>
              <a:rPr lang="en-US" dirty="0" err="1" smtClean="0">
                <a:solidFill>
                  <a:srgbClr val="7030A0"/>
                </a:solidFill>
              </a:rPr>
              <a:t>globalisation</a:t>
            </a:r>
            <a:r>
              <a:rPr lang="en-US" dirty="0" smtClean="0">
                <a:solidFill>
                  <a:srgbClr val="7030A0"/>
                </a:solidFill>
              </a:rPr>
              <a:t> affects you</a:t>
            </a:r>
            <a:r>
              <a:rPr lang="en-US" dirty="0" smtClean="0"/>
              <a:t>.  How are you connected to other places?</a:t>
            </a:r>
          </a:p>
          <a:p>
            <a:pPr marL="0" indent="0">
              <a:buNone/>
            </a:pPr>
            <a:r>
              <a:rPr lang="en-US" dirty="0" smtClean="0"/>
              <a:t>Here are some ideas: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food</a:t>
            </a:r>
            <a:r>
              <a:rPr lang="en-US" dirty="0" smtClean="0"/>
              <a:t> do you like to eat – where does it come from?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TV and films </a:t>
            </a:r>
            <a:r>
              <a:rPr lang="en-US" dirty="0" smtClean="0"/>
              <a:t>do you like to watch – where do they come from?</a:t>
            </a:r>
          </a:p>
          <a:p>
            <a:r>
              <a:rPr lang="en-US" dirty="0" smtClean="0"/>
              <a:t>Where were your </a:t>
            </a:r>
            <a:r>
              <a:rPr lang="en-US" b="1" dirty="0" smtClean="0"/>
              <a:t>clothes</a:t>
            </a:r>
            <a:r>
              <a:rPr lang="en-US" dirty="0" smtClean="0"/>
              <a:t> or other </a:t>
            </a:r>
            <a:r>
              <a:rPr lang="en-US" b="1" dirty="0" smtClean="0"/>
              <a:t>products</a:t>
            </a:r>
            <a:r>
              <a:rPr lang="en-US" dirty="0" smtClean="0"/>
              <a:t> made?</a:t>
            </a:r>
          </a:p>
          <a:p>
            <a:r>
              <a:rPr lang="en-US" dirty="0" smtClean="0"/>
              <a:t>What types of </a:t>
            </a:r>
            <a:r>
              <a:rPr lang="en-US" b="1" dirty="0" smtClean="0"/>
              <a:t>music</a:t>
            </a:r>
            <a:r>
              <a:rPr lang="en-US" dirty="0" smtClean="0"/>
              <a:t> do you listen to – where are the artists from?</a:t>
            </a:r>
          </a:p>
          <a:p>
            <a:r>
              <a:rPr lang="en-US" dirty="0" smtClean="0"/>
              <a:t>What </a:t>
            </a:r>
            <a:r>
              <a:rPr lang="en-US" b="1" dirty="0" smtClean="0"/>
              <a:t>sports </a:t>
            </a:r>
            <a:r>
              <a:rPr lang="en-US" dirty="0" smtClean="0"/>
              <a:t>do you enjoy – where is the sport from?</a:t>
            </a:r>
          </a:p>
          <a:p>
            <a:r>
              <a:rPr lang="en-US" dirty="0" smtClean="0"/>
              <a:t>Do you use the </a:t>
            </a:r>
            <a:r>
              <a:rPr lang="en-US" b="1" dirty="0" smtClean="0"/>
              <a:t>internet</a:t>
            </a:r>
            <a:r>
              <a:rPr lang="en-US" dirty="0" smtClean="0"/>
              <a:t>?  Do you use </a:t>
            </a:r>
            <a:r>
              <a:rPr lang="en-US" b="1" dirty="0" err="1" smtClean="0"/>
              <a:t>skype</a:t>
            </a:r>
            <a:r>
              <a:rPr lang="en-US" dirty="0" smtClean="0"/>
              <a:t> to talk to people in other places?  </a:t>
            </a:r>
          </a:p>
          <a:p>
            <a:r>
              <a:rPr lang="en-US" dirty="0" smtClean="0"/>
              <a:t>Do you have a </a:t>
            </a:r>
            <a:r>
              <a:rPr lang="en-US" b="1" dirty="0" smtClean="0"/>
              <a:t>phone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How often do you </a:t>
            </a:r>
            <a:r>
              <a:rPr lang="en-US" b="1" dirty="0" smtClean="0"/>
              <a:t>fly</a:t>
            </a:r>
            <a:r>
              <a:rPr lang="en-US" dirty="0" smtClean="0"/>
              <a:t> to other places?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088232" cy="376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527042"/>
            <a:ext cx="2808312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Extension</a:t>
            </a:r>
          </a:p>
          <a:p>
            <a:r>
              <a:rPr lang="en-US" dirty="0" smtClean="0"/>
              <a:t>How can your decisions have an impact on people in other places?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402012" cy="43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240</Words>
  <Application>Microsoft Office PowerPoint</Application>
  <PresentationFormat>On-screen Show (4:3)</PresentationFormat>
  <Paragraphs>29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Is this globalization? Why or why not?</vt:lpstr>
      <vt:lpstr>PowerPoint Presentation</vt:lpstr>
      <vt:lpstr>Globalisation is:</vt:lpstr>
      <vt:lpstr>McDonald’s – A part of globalization</vt:lpstr>
      <vt:lpstr>Globalization is fuelled by the ease of  transport and communication</vt:lpstr>
      <vt:lpstr>How does globalisation affect you?</vt:lpstr>
      <vt:lpstr>PowerPoint Presentation</vt:lpstr>
    </vt:vector>
  </TitlesOfParts>
  <Company>The British School in Tokyo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Setup</dc:creator>
  <cp:lastModifiedBy>Nicole St.Pierre</cp:lastModifiedBy>
  <cp:revision>35</cp:revision>
  <cp:lastPrinted>2014-02-19T16:56:47Z</cp:lastPrinted>
  <dcterms:created xsi:type="dcterms:W3CDTF">2008-12-02T07:10:56Z</dcterms:created>
  <dcterms:modified xsi:type="dcterms:W3CDTF">2015-02-20T00:05:23Z</dcterms:modified>
</cp:coreProperties>
</file>