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1" r:id="rId5"/>
    <p:sldId id="262" r:id="rId6"/>
    <p:sldId id="263" r:id="rId7"/>
    <p:sldId id="258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3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88529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80960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0734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69695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309721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50889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874421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3931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0241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30077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019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98832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401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974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85776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05940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15608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EB929E6-91EA-454F-9DFE-5F72E473A3AD}" type="datetimeFigureOut">
              <a:rPr lang="en-CA" smtClean="0"/>
              <a:t>2016-01-07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6FFA707-E864-4F09-A75C-7DDDADF14264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2137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China and the one child policy….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Positive or negative?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89929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88236"/>
            <a:ext cx="10396882" cy="824948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Task: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1285462"/>
            <a:ext cx="10394707" cy="4089124"/>
          </a:xfrm>
        </p:spPr>
        <p:txBody>
          <a:bodyPr/>
          <a:lstStyle/>
          <a:p>
            <a:r>
              <a:rPr lang="en-CA" dirty="0" smtClean="0"/>
              <a:t>In ____ China began its famous one child policy for limiting and reducing population. It has now been in effect for ____ years. At first, the program limited couples to having ___ children. Recently this plan has been relaxed to ____ children. </a:t>
            </a:r>
          </a:p>
          <a:p>
            <a:r>
              <a:rPr lang="en-CA" dirty="0" smtClean="0"/>
              <a:t>The law has had some unexpected results. </a:t>
            </a:r>
          </a:p>
          <a:p>
            <a:r>
              <a:rPr lang="en-CA" dirty="0" smtClean="0"/>
              <a:t>Imagine you are a professor from 1980, before the policy was changed. Your specialty is demography, the study of ________. You are asked to write an article about the possible consequences of this phenomenon. See the worksheet for guidance.</a:t>
            </a:r>
          </a:p>
          <a:p>
            <a:pPr marL="0" indent="0">
              <a:buNone/>
            </a:pPr>
            <a:r>
              <a:rPr lang="en-CA" dirty="0" smtClean="0"/>
              <a:t>www.stpgeography.weebly.com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5745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43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1"/>
            <a:ext cx="10394707" cy="883920"/>
          </a:xfrm>
        </p:spPr>
        <p:txBody>
          <a:bodyPr/>
          <a:lstStyle/>
          <a:p>
            <a:r>
              <a:rPr lang="en-US" dirty="0" smtClean="0"/>
              <a:t>Some key notes: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774" y="1717307"/>
            <a:ext cx="11414759" cy="38121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Twins and triplets were exempt from the one child policy</a:t>
            </a:r>
            <a:endParaRPr lang="en-US" sz="26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It was always designed as a ‘temporary measure’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Restricted to ethnic </a:t>
            </a:r>
            <a:r>
              <a:rPr lang="en-US" sz="2600" b="1" dirty="0" err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han</a:t>
            </a: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 Chinese living in urban areas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Forced sterilization could accompany breaking the </a:t>
            </a: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If couples got pregnant with a second child, they had to have an </a:t>
            </a: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abortion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b="1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2016 - </a:t>
            </a:r>
            <a:r>
              <a:rPr lang="en-US" sz="2600" b="1" dirty="0" smtClean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policy was revised and all Chinese citizens can now have 2 children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1960" y="110415"/>
            <a:ext cx="2373630" cy="3512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93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happened to china’s population? To the country?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88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Fertility rate?</a:t>
            </a:r>
            <a:endParaRPr lang="en-US" dirty="0"/>
          </a:p>
        </p:txBody>
      </p:sp>
      <p:pic>
        <p:nvPicPr>
          <p:cNvPr id="1026" name="Picture 2" descr="http://chinachild.weebly.com/uploads/3/0/8/7/30877305/5040637_ori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40" y="1837765"/>
            <a:ext cx="6259597" cy="4154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6023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84960" y="5767346"/>
            <a:ext cx="82041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dirty="0" smtClean="0"/>
              <a:t>China’s gender gap: there were ____ missing girls </a:t>
            </a:r>
            <a:endParaRPr lang="en-CA" sz="2400" dirty="0"/>
          </a:p>
        </p:txBody>
      </p:sp>
      <p:pic>
        <p:nvPicPr>
          <p:cNvPr id="2050" name="Picture 2" descr="http://cdn.zmescience.com/wp-content/uploads/2015/01/chinas-gender-imbalance-proble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970" y="121920"/>
            <a:ext cx="8004175" cy="5338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458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318" y="274321"/>
            <a:ext cx="10394707" cy="853440"/>
          </a:xfrm>
        </p:spPr>
        <p:txBody>
          <a:bodyPr/>
          <a:lstStyle/>
          <a:p>
            <a:r>
              <a:rPr lang="en-US" dirty="0" smtClean="0"/>
              <a:t>What will happen in 40 years?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4151" y="7224608"/>
            <a:ext cx="11818157" cy="18085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http://www.indexmundi.com/graphs/population-pyramids/china-population-pyramid-201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718" y="1325881"/>
            <a:ext cx="6605905" cy="4602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67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23</TotalTime>
  <Words>213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Arabic Typesetting</vt:lpstr>
      <vt:lpstr>Arial</vt:lpstr>
      <vt:lpstr>Impact</vt:lpstr>
      <vt:lpstr>Main Event</vt:lpstr>
      <vt:lpstr>China and the one child policy….</vt:lpstr>
      <vt:lpstr>Task:</vt:lpstr>
      <vt:lpstr>PowerPoint Presentation</vt:lpstr>
      <vt:lpstr>Some key notes:</vt:lpstr>
      <vt:lpstr>So what happened to china’s population? To the country?</vt:lpstr>
      <vt:lpstr>Fertility rate?</vt:lpstr>
      <vt:lpstr>PowerPoint Presentation</vt:lpstr>
      <vt:lpstr>What will happen in 40 years?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China and the one child policy….</dc:title>
  <dc:creator>Nicole St.Pierre</dc:creator>
  <cp:lastModifiedBy>Nicole St Pierre</cp:lastModifiedBy>
  <cp:revision>6</cp:revision>
  <dcterms:created xsi:type="dcterms:W3CDTF">2015-01-06T00:32:14Z</dcterms:created>
  <dcterms:modified xsi:type="dcterms:W3CDTF">2016-01-07T17:56:58Z</dcterms:modified>
</cp:coreProperties>
</file>